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
  </p:notesMasterIdLst>
  <p:handoutMasterIdLst>
    <p:handoutMasterId r:id="rId8"/>
  </p:handoutMasterIdLst>
  <p:sldIdLst>
    <p:sldId id="2076138244" r:id="rId5"/>
    <p:sldId id="2076138245" r:id="rId6"/>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cure to pay end-to-end graphics" id="{5D9BAE09-2AD9-47BB-97F3-15C4BA39D503}">
          <p14:sldIdLst>
            <p14:sldId id="2076138244"/>
            <p14:sldId id="2076138245"/>
          </p14:sldIdLst>
        </p14:section>
        <p14:section name="Inventory to deliver business process areas graphics." id="{786775F1-090C-4472-8356-4B44EA45211A}">
          <p14:sldIdLst/>
        </p14:section>
        <p14:section name="Inventory to plan business process graphics" id="{E48AC443-1D3D-4457-919B-45614C5812C6}">
          <p14:sldIdLst/>
        </p14:section>
        <p14:section name="Inventory to deliver patterns and practices graphics" id="{B6B1EBF7-4820-41A1-8851-A7567364B134}">
          <p14:sldIdLst/>
        </p14:section>
        <p14:section name="Background info" id="{FA4D9F8F-08CD-4346-95AC-07D0FF5423A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3E198-4B85-48A7-A37F-A20542D9C23C}" v="9" dt="2023-04-19T15:10:23.084"/>
    <p1510:client id="{EEDAE607-6F72-413C-86F3-ECBB6C6DFA39}" v="388" dt="2023-04-04T21:27:48.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0" d="100"/>
          <a:sy n="40" d="100"/>
        </p:scale>
        <p:origin x="1704"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say Friddle" userId="S::lifriddl@microsoft.com::52bf931c-5417-4ba9-a9b6-f3421f3101bf" providerId="AD" clId="Web-{9DD2EF23-B91B-E684-37AD-8054D1FA8D70}"/>
    <pc:docChg chg="modSld">
      <pc:chgData name="Lindsay Friddle" userId="S::lifriddl@microsoft.com::52bf931c-5417-4ba9-a9b6-f3421f3101bf" providerId="AD" clId="Web-{9DD2EF23-B91B-E684-37AD-8054D1FA8D70}" dt="2023-03-13T16:41:25.168" v="50" actId="20577"/>
      <pc:docMkLst>
        <pc:docMk/>
      </pc:docMkLst>
      <pc:sldChg chg="modSp">
        <pc:chgData name="Lindsay Friddle" userId="S::lifriddl@microsoft.com::52bf931c-5417-4ba9-a9b6-f3421f3101bf" providerId="AD" clId="Web-{9DD2EF23-B91B-E684-37AD-8054D1FA8D70}" dt="2023-03-13T16:41:25.168" v="50" actId="20577"/>
        <pc:sldMkLst>
          <pc:docMk/>
          <pc:sldMk cId="1271451233" sldId="2076138244"/>
        </pc:sldMkLst>
        <pc:graphicFrameChg chg="modGraphic">
          <ac:chgData name="Lindsay Friddle" userId="S::lifriddl@microsoft.com::52bf931c-5417-4ba9-a9b6-f3421f3101bf" providerId="AD" clId="Web-{9DD2EF23-B91B-E684-37AD-8054D1FA8D70}" dt="2023-03-13T16:41:25.168" v="50" actId="20577"/>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77B9D9B3-244C-4BA6-BAAE-919147709AAD}"/>
    <pc:docChg chg="undo custSel modSld">
      <pc:chgData name="Rachel Profitt" userId="33e63d03-b0ce-4cee-8a7f-3417702ed3c2" providerId="ADAL" clId="{77B9D9B3-244C-4BA6-BAAE-919147709AAD}" dt="2023-04-03T14:47:06.688" v="625" actId="14100"/>
      <pc:docMkLst>
        <pc:docMk/>
      </pc:docMkLst>
      <pc:sldChg chg="modSp">
        <pc:chgData name="Rachel Profitt" userId="33e63d03-b0ce-4cee-8a7f-3417702ed3c2" providerId="ADAL" clId="{77B9D9B3-244C-4BA6-BAAE-919147709AAD}" dt="2023-04-03T14:13:01.469" v="76" actId="20577"/>
        <pc:sldMkLst>
          <pc:docMk/>
          <pc:sldMk cId="1271451233" sldId="2076138244"/>
        </pc:sldMkLst>
        <pc:graphicFrameChg chg="mod">
          <ac:chgData name="Rachel Profitt" userId="33e63d03-b0ce-4cee-8a7f-3417702ed3c2" providerId="ADAL" clId="{77B9D9B3-244C-4BA6-BAAE-919147709AAD}" dt="2023-04-03T14:13:01.469" v="76" actId="20577"/>
          <ac:graphicFrameMkLst>
            <pc:docMk/>
            <pc:sldMk cId="1271451233" sldId="2076138244"/>
            <ac:graphicFrameMk id="2" creationId="{BB00BB58-6378-5751-7743-7F0F64512170}"/>
          </ac:graphicFrameMkLst>
        </pc:graphicFrameChg>
      </pc:sldChg>
      <pc:sldChg chg="addSp delSp modSp mod">
        <pc:chgData name="Rachel Profitt" userId="33e63d03-b0ce-4cee-8a7f-3417702ed3c2" providerId="ADAL" clId="{77B9D9B3-244C-4BA6-BAAE-919147709AAD}" dt="2023-04-03T14:47:06.688" v="625" actId="14100"/>
        <pc:sldMkLst>
          <pc:docMk/>
          <pc:sldMk cId="205472768" sldId="2076138245"/>
        </pc:sldMkLst>
        <pc:spChg chg="mod">
          <ac:chgData name="Rachel Profitt" userId="33e63d03-b0ce-4cee-8a7f-3417702ed3c2" providerId="ADAL" clId="{77B9D9B3-244C-4BA6-BAAE-919147709AAD}" dt="2023-04-03T14:39:00.414" v="580" actId="1037"/>
          <ac:spMkLst>
            <pc:docMk/>
            <pc:sldMk cId="205472768" sldId="2076138245"/>
            <ac:spMk id="7" creationId="{D428566F-141F-BDBC-AE0D-46CABF9FED2E}"/>
          </ac:spMkLst>
        </pc:spChg>
        <pc:spChg chg="mod">
          <ac:chgData name="Rachel Profitt" userId="33e63d03-b0ce-4cee-8a7f-3417702ed3c2" providerId="ADAL" clId="{77B9D9B3-244C-4BA6-BAAE-919147709AAD}" dt="2023-04-03T14:40:17.518" v="604" actId="553"/>
          <ac:spMkLst>
            <pc:docMk/>
            <pc:sldMk cId="205472768" sldId="2076138245"/>
            <ac:spMk id="8" creationId="{74146BB7-A1A1-AC74-AF1D-EE2CC4BE04E1}"/>
          </ac:spMkLst>
        </pc:spChg>
        <pc:spChg chg="mod">
          <ac:chgData name="Rachel Profitt" userId="33e63d03-b0ce-4cee-8a7f-3417702ed3c2" providerId="ADAL" clId="{77B9D9B3-244C-4BA6-BAAE-919147709AAD}" dt="2023-04-03T14:34:54.992" v="505" actId="1076"/>
          <ac:spMkLst>
            <pc:docMk/>
            <pc:sldMk cId="205472768" sldId="2076138245"/>
            <ac:spMk id="9" creationId="{D308A2D4-FB23-69D6-BD0E-A3ECF31E6111}"/>
          </ac:spMkLst>
        </pc:spChg>
        <pc:spChg chg="mod">
          <ac:chgData name="Rachel Profitt" userId="33e63d03-b0ce-4cee-8a7f-3417702ed3c2" providerId="ADAL" clId="{77B9D9B3-244C-4BA6-BAAE-919147709AAD}" dt="2023-04-03T14:40:46.286" v="607" actId="408"/>
          <ac:spMkLst>
            <pc:docMk/>
            <pc:sldMk cId="205472768" sldId="2076138245"/>
            <ac:spMk id="20" creationId="{F3AF1995-D171-16E3-A11F-351815AE0980}"/>
          </ac:spMkLst>
        </pc:spChg>
        <pc:spChg chg="mod">
          <ac:chgData name="Rachel Profitt" userId="33e63d03-b0ce-4cee-8a7f-3417702ed3c2" providerId="ADAL" clId="{77B9D9B3-244C-4BA6-BAAE-919147709AAD}" dt="2023-04-03T14:40:42.857" v="606" actId="554"/>
          <ac:spMkLst>
            <pc:docMk/>
            <pc:sldMk cId="205472768" sldId="2076138245"/>
            <ac:spMk id="21" creationId="{7B5D59B8-4CB4-6B31-D7C2-B727C438933F}"/>
          </ac:spMkLst>
        </pc:spChg>
        <pc:spChg chg="mod">
          <ac:chgData name="Rachel Profitt" userId="33e63d03-b0ce-4cee-8a7f-3417702ed3c2" providerId="ADAL" clId="{77B9D9B3-244C-4BA6-BAAE-919147709AAD}" dt="2023-04-03T14:40:42.857" v="606" actId="554"/>
          <ac:spMkLst>
            <pc:docMk/>
            <pc:sldMk cId="205472768" sldId="2076138245"/>
            <ac:spMk id="22" creationId="{E6D8F978-793E-68EF-6AE7-E34DC9737D90}"/>
          </ac:spMkLst>
        </pc:spChg>
        <pc:spChg chg="add mod">
          <ac:chgData name="Rachel Profitt" userId="33e63d03-b0ce-4cee-8a7f-3417702ed3c2" providerId="ADAL" clId="{77B9D9B3-244C-4BA6-BAAE-919147709AAD}" dt="2023-04-03T14:46:55.685" v="624" actId="552"/>
          <ac:spMkLst>
            <pc:docMk/>
            <pc:sldMk cId="205472768" sldId="2076138245"/>
            <ac:spMk id="66" creationId="{469B6175-94D7-0E0A-2669-820F17DCCA83}"/>
          </ac:spMkLst>
        </pc:spChg>
        <pc:spChg chg="mod">
          <ac:chgData name="Rachel Profitt" userId="33e63d03-b0ce-4cee-8a7f-3417702ed3c2" providerId="ADAL" clId="{77B9D9B3-244C-4BA6-BAAE-919147709AAD}" dt="2023-04-03T14:46:55.685" v="624" actId="552"/>
          <ac:spMkLst>
            <pc:docMk/>
            <pc:sldMk cId="205472768" sldId="2076138245"/>
            <ac:spMk id="69" creationId="{DE1C1235-1A93-9A5A-C954-147DE93AEACE}"/>
          </ac:spMkLst>
        </pc:spChg>
        <pc:spChg chg="mod">
          <ac:chgData name="Rachel Profitt" userId="33e63d03-b0ce-4cee-8a7f-3417702ed3c2" providerId="ADAL" clId="{77B9D9B3-244C-4BA6-BAAE-919147709AAD}" dt="2023-04-03T14:46:55.685" v="624" actId="552"/>
          <ac:spMkLst>
            <pc:docMk/>
            <pc:sldMk cId="205472768" sldId="2076138245"/>
            <ac:spMk id="70" creationId="{86C7B94C-FA42-3AD8-8AA9-9B13E2FF6E2A}"/>
          </ac:spMkLst>
        </pc:spChg>
        <pc:spChg chg="mod">
          <ac:chgData name="Rachel Profitt" userId="33e63d03-b0ce-4cee-8a7f-3417702ed3c2" providerId="ADAL" clId="{77B9D9B3-244C-4BA6-BAAE-919147709AAD}" dt="2023-04-03T14:46:55.685" v="624" actId="552"/>
          <ac:spMkLst>
            <pc:docMk/>
            <pc:sldMk cId="205472768" sldId="2076138245"/>
            <ac:spMk id="71" creationId="{0554E29C-9BE3-BF52-057E-4E5A94402B19}"/>
          </ac:spMkLst>
        </pc:spChg>
        <pc:spChg chg="mod">
          <ac:chgData name="Rachel Profitt" userId="33e63d03-b0ce-4cee-8a7f-3417702ed3c2" providerId="ADAL" clId="{77B9D9B3-244C-4BA6-BAAE-919147709AAD}" dt="2023-04-03T14:40:46.286" v="607" actId="408"/>
          <ac:spMkLst>
            <pc:docMk/>
            <pc:sldMk cId="205472768" sldId="2076138245"/>
            <ac:spMk id="83" creationId="{BFA099C3-1139-7E7E-AB86-A827F66EB71A}"/>
          </ac:spMkLst>
        </pc:spChg>
        <pc:spChg chg="mod">
          <ac:chgData name="Rachel Profitt" userId="33e63d03-b0ce-4cee-8a7f-3417702ed3c2" providerId="ADAL" clId="{77B9D9B3-244C-4BA6-BAAE-919147709AAD}" dt="2023-04-03T14:40:17.518" v="604" actId="553"/>
          <ac:spMkLst>
            <pc:docMk/>
            <pc:sldMk cId="205472768" sldId="2076138245"/>
            <ac:spMk id="85" creationId="{B9A7A77A-71A4-BC2C-6729-7FCF10FA22F1}"/>
          </ac:spMkLst>
        </pc:spChg>
        <pc:spChg chg="mod">
          <ac:chgData name="Rachel Profitt" userId="33e63d03-b0ce-4cee-8a7f-3417702ed3c2" providerId="ADAL" clId="{77B9D9B3-244C-4BA6-BAAE-919147709AAD}" dt="2023-04-03T14:40:01.435" v="603" actId="552"/>
          <ac:spMkLst>
            <pc:docMk/>
            <pc:sldMk cId="205472768" sldId="2076138245"/>
            <ac:spMk id="86" creationId="{FB284989-0736-2F28-6CEE-3E1117B403FF}"/>
          </ac:spMkLst>
        </pc:spChg>
        <pc:spChg chg="mod">
          <ac:chgData name="Rachel Profitt" userId="33e63d03-b0ce-4cee-8a7f-3417702ed3c2" providerId="ADAL" clId="{77B9D9B3-244C-4BA6-BAAE-919147709AAD}" dt="2023-04-03T14:39:00.414" v="580" actId="1037"/>
          <ac:spMkLst>
            <pc:docMk/>
            <pc:sldMk cId="205472768" sldId="2076138245"/>
            <ac:spMk id="87" creationId="{F9B52265-3956-181B-0916-77CD7A47489B}"/>
          </ac:spMkLst>
        </pc:spChg>
        <pc:spChg chg="mod">
          <ac:chgData name="Rachel Profitt" userId="33e63d03-b0ce-4cee-8a7f-3417702ed3c2" providerId="ADAL" clId="{77B9D9B3-244C-4BA6-BAAE-919147709AAD}" dt="2023-04-03T14:31:10.627" v="471" actId="1038"/>
          <ac:spMkLst>
            <pc:docMk/>
            <pc:sldMk cId="205472768" sldId="2076138245"/>
            <ac:spMk id="98" creationId="{92803DB4-0AFA-48E9-DB3D-F1A7EBDCB888}"/>
          </ac:spMkLst>
        </pc:spChg>
        <pc:spChg chg="mod">
          <ac:chgData name="Rachel Profitt" userId="33e63d03-b0ce-4cee-8a7f-3417702ed3c2" providerId="ADAL" clId="{77B9D9B3-244C-4BA6-BAAE-919147709AAD}" dt="2023-04-03T14:37:43.774" v="527" actId="1076"/>
          <ac:spMkLst>
            <pc:docMk/>
            <pc:sldMk cId="205472768" sldId="2076138245"/>
            <ac:spMk id="103" creationId="{F9C27996-6479-D252-639B-594F2BB9FF31}"/>
          </ac:spMkLst>
        </pc:spChg>
        <pc:spChg chg="add mod">
          <ac:chgData name="Rachel Profitt" userId="33e63d03-b0ce-4cee-8a7f-3417702ed3c2" providerId="ADAL" clId="{77B9D9B3-244C-4BA6-BAAE-919147709AAD}" dt="2023-04-03T14:33:05.740" v="487" actId="465"/>
          <ac:spMkLst>
            <pc:docMk/>
            <pc:sldMk cId="205472768" sldId="2076138245"/>
            <ac:spMk id="119" creationId="{1E94A8D9-30F4-A201-12F7-66AD25AECA53}"/>
          </ac:spMkLst>
        </pc:spChg>
        <pc:spChg chg="add mod">
          <ac:chgData name="Rachel Profitt" userId="33e63d03-b0ce-4cee-8a7f-3417702ed3c2" providerId="ADAL" clId="{77B9D9B3-244C-4BA6-BAAE-919147709AAD}" dt="2023-04-03T14:33:02.748" v="486" actId="552"/>
          <ac:spMkLst>
            <pc:docMk/>
            <pc:sldMk cId="205472768" sldId="2076138245"/>
            <ac:spMk id="120" creationId="{BE0420DA-E41A-5C7F-7BCE-7EFD34FFDFE8}"/>
          </ac:spMkLst>
        </pc:spChg>
        <pc:spChg chg="mod">
          <ac:chgData name="Rachel Profitt" userId="33e63d03-b0ce-4cee-8a7f-3417702ed3c2" providerId="ADAL" clId="{77B9D9B3-244C-4BA6-BAAE-919147709AAD}" dt="2023-04-03T14:33:05.740" v="487" actId="465"/>
          <ac:spMkLst>
            <pc:docMk/>
            <pc:sldMk cId="205472768" sldId="2076138245"/>
            <ac:spMk id="134" creationId="{BC3A6BC1-E30A-84DB-5916-2C5DCD110109}"/>
          </ac:spMkLst>
        </pc:spChg>
        <pc:spChg chg="mod">
          <ac:chgData name="Rachel Profitt" userId="33e63d03-b0ce-4cee-8a7f-3417702ed3c2" providerId="ADAL" clId="{77B9D9B3-244C-4BA6-BAAE-919147709AAD}" dt="2023-04-03T14:33:05.740" v="487" actId="465"/>
          <ac:spMkLst>
            <pc:docMk/>
            <pc:sldMk cId="205472768" sldId="2076138245"/>
            <ac:spMk id="135" creationId="{4386F26C-1D78-F172-C4D8-979B4830338D}"/>
          </ac:spMkLst>
        </pc:spChg>
        <pc:spChg chg="mod">
          <ac:chgData name="Rachel Profitt" userId="33e63d03-b0ce-4cee-8a7f-3417702ed3c2" providerId="ADAL" clId="{77B9D9B3-244C-4BA6-BAAE-919147709AAD}" dt="2023-04-03T14:33:05.740" v="487" actId="465"/>
          <ac:spMkLst>
            <pc:docMk/>
            <pc:sldMk cId="205472768" sldId="2076138245"/>
            <ac:spMk id="136" creationId="{78D89D94-8167-478B-E5B4-2ADBDE28F489}"/>
          </ac:spMkLst>
        </pc:spChg>
        <pc:spChg chg="mod">
          <ac:chgData name="Rachel Profitt" userId="33e63d03-b0ce-4cee-8a7f-3417702ed3c2" providerId="ADAL" clId="{77B9D9B3-244C-4BA6-BAAE-919147709AAD}" dt="2023-04-03T14:33:05.740" v="487" actId="465"/>
          <ac:spMkLst>
            <pc:docMk/>
            <pc:sldMk cId="205472768" sldId="2076138245"/>
            <ac:spMk id="137" creationId="{85A98D2E-F760-77BE-9A45-7ADA705AD918}"/>
          </ac:spMkLst>
        </pc:spChg>
        <pc:spChg chg="mod">
          <ac:chgData name="Rachel Profitt" userId="33e63d03-b0ce-4cee-8a7f-3417702ed3c2" providerId="ADAL" clId="{77B9D9B3-244C-4BA6-BAAE-919147709AAD}" dt="2023-04-03T14:31:10.627" v="471" actId="1038"/>
          <ac:spMkLst>
            <pc:docMk/>
            <pc:sldMk cId="205472768" sldId="2076138245"/>
            <ac:spMk id="158" creationId="{18E42D95-20EA-8A94-096E-421E3035CA8B}"/>
          </ac:spMkLst>
        </pc:spChg>
        <pc:spChg chg="mod">
          <ac:chgData name="Rachel Profitt" userId="33e63d03-b0ce-4cee-8a7f-3417702ed3c2" providerId="ADAL" clId="{77B9D9B3-244C-4BA6-BAAE-919147709AAD}" dt="2023-04-03T14:46:55.685" v="624" actId="552"/>
          <ac:spMkLst>
            <pc:docMk/>
            <pc:sldMk cId="205472768" sldId="2076138245"/>
            <ac:spMk id="206" creationId="{F7E8BD6C-FE5D-2FC1-3DAB-EB42B5402301}"/>
          </ac:spMkLst>
        </pc:spChg>
        <pc:spChg chg="mod">
          <ac:chgData name="Rachel Profitt" userId="33e63d03-b0ce-4cee-8a7f-3417702ed3c2" providerId="ADAL" clId="{77B9D9B3-244C-4BA6-BAAE-919147709AAD}" dt="2023-04-03T14:33:05.740" v="487" actId="465"/>
          <ac:spMkLst>
            <pc:docMk/>
            <pc:sldMk cId="205472768" sldId="2076138245"/>
            <ac:spMk id="235" creationId="{FE5FB9E4-116C-CCE9-40C1-A5D433ACC09F}"/>
          </ac:spMkLst>
        </pc:spChg>
        <pc:spChg chg="mod">
          <ac:chgData name="Rachel Profitt" userId="33e63d03-b0ce-4cee-8a7f-3417702ed3c2" providerId="ADAL" clId="{77B9D9B3-244C-4BA6-BAAE-919147709AAD}" dt="2023-04-03T14:33:05.740" v="487" actId="465"/>
          <ac:spMkLst>
            <pc:docMk/>
            <pc:sldMk cId="205472768" sldId="2076138245"/>
            <ac:spMk id="241" creationId="{02550842-82FD-05B1-A9CA-B81E5630556E}"/>
          </ac:spMkLst>
        </pc:spChg>
        <pc:spChg chg="mod">
          <ac:chgData name="Rachel Profitt" userId="33e63d03-b0ce-4cee-8a7f-3417702ed3c2" providerId="ADAL" clId="{77B9D9B3-244C-4BA6-BAAE-919147709AAD}" dt="2023-04-03T14:33:02.748" v="486" actId="552"/>
          <ac:spMkLst>
            <pc:docMk/>
            <pc:sldMk cId="205472768" sldId="2076138245"/>
            <ac:spMk id="297" creationId="{B909A62D-689D-8BBF-FD37-93B1EE17A26D}"/>
          </ac:spMkLst>
        </pc:spChg>
        <pc:cxnChg chg="del mod">
          <ac:chgData name="Rachel Profitt" userId="33e63d03-b0ce-4cee-8a7f-3417702ed3c2" providerId="ADAL" clId="{77B9D9B3-244C-4BA6-BAAE-919147709AAD}" dt="2023-04-03T14:18:20.651" v="102" actId="478"/>
          <ac:cxnSpMkLst>
            <pc:docMk/>
            <pc:sldMk cId="205472768" sldId="2076138245"/>
            <ac:cxnSpMk id="6" creationId="{A1EB463A-87B1-ADAD-FCC3-4F22D047619F}"/>
          </ac:cxnSpMkLst>
        </pc:cxnChg>
        <pc:cxnChg chg="del mod">
          <ac:chgData name="Rachel Profitt" userId="33e63d03-b0ce-4cee-8a7f-3417702ed3c2" providerId="ADAL" clId="{77B9D9B3-244C-4BA6-BAAE-919147709AAD}" dt="2023-04-03T14:40:58.282" v="610" actId="478"/>
          <ac:cxnSpMkLst>
            <pc:docMk/>
            <pc:sldMk cId="205472768" sldId="2076138245"/>
            <ac:cxnSpMk id="12" creationId="{1C096E19-1272-A013-5F4A-3049C34D374C}"/>
          </ac:cxnSpMkLst>
        </pc:cxnChg>
        <pc:cxnChg chg="add mod">
          <ac:chgData name="Rachel Profitt" userId="33e63d03-b0ce-4cee-8a7f-3417702ed3c2" providerId="ADAL" clId="{77B9D9B3-244C-4BA6-BAAE-919147709AAD}" dt="2023-04-03T14:40:46.286" v="607" actId="408"/>
          <ac:cxnSpMkLst>
            <pc:docMk/>
            <pc:sldMk cId="205472768" sldId="2076138245"/>
            <ac:cxnSpMk id="13" creationId="{406E7CA2-2A60-F228-77AA-AE78BB07948B}"/>
          </ac:cxnSpMkLst>
        </pc:cxnChg>
        <pc:cxnChg chg="add mod">
          <ac:chgData name="Rachel Profitt" userId="33e63d03-b0ce-4cee-8a7f-3417702ed3c2" providerId="ADAL" clId="{77B9D9B3-244C-4BA6-BAAE-919147709AAD}" dt="2023-04-03T14:40:42.857" v="606" actId="554"/>
          <ac:cxnSpMkLst>
            <pc:docMk/>
            <pc:sldMk cId="205472768" sldId="2076138245"/>
            <ac:cxnSpMk id="16" creationId="{A9E4A6B3-DE47-E021-F9F8-13C399C8B69C}"/>
          </ac:cxnSpMkLst>
        </pc:cxnChg>
        <pc:cxnChg chg="add mod">
          <ac:chgData name="Rachel Profitt" userId="33e63d03-b0ce-4cee-8a7f-3417702ed3c2" providerId="ADAL" clId="{77B9D9B3-244C-4BA6-BAAE-919147709AAD}" dt="2023-04-03T14:40:42.857" v="606" actId="554"/>
          <ac:cxnSpMkLst>
            <pc:docMk/>
            <pc:sldMk cId="205472768" sldId="2076138245"/>
            <ac:cxnSpMk id="18" creationId="{C4150B9D-D9ED-E7FB-6D13-58F9463B351E}"/>
          </ac:cxnSpMkLst>
        </pc:cxnChg>
        <pc:cxnChg chg="del mod">
          <ac:chgData name="Rachel Profitt" userId="33e63d03-b0ce-4cee-8a7f-3417702ed3c2" providerId="ADAL" clId="{77B9D9B3-244C-4BA6-BAAE-919147709AAD}" dt="2023-04-03T14:17:42.834" v="94" actId="478"/>
          <ac:cxnSpMkLst>
            <pc:docMk/>
            <pc:sldMk cId="205472768" sldId="2076138245"/>
            <ac:cxnSpMk id="19" creationId="{7D66E5DF-A7F5-DDD6-BD1F-FF321B077886}"/>
          </ac:cxnSpMkLst>
        </pc:cxnChg>
        <pc:cxnChg chg="add del mod">
          <ac:chgData name="Rachel Profitt" userId="33e63d03-b0ce-4cee-8a7f-3417702ed3c2" providerId="ADAL" clId="{77B9D9B3-244C-4BA6-BAAE-919147709AAD}" dt="2023-04-03T14:30:44.502" v="447" actId="478"/>
          <ac:cxnSpMkLst>
            <pc:docMk/>
            <pc:sldMk cId="205472768" sldId="2076138245"/>
            <ac:cxnSpMk id="24" creationId="{F22E7A66-005A-B0D2-CF80-6B57D42FE3E7}"/>
          </ac:cxnSpMkLst>
        </pc:cxnChg>
        <pc:cxnChg chg="del mod">
          <ac:chgData name="Rachel Profitt" userId="33e63d03-b0ce-4cee-8a7f-3417702ed3c2" providerId="ADAL" clId="{77B9D9B3-244C-4BA6-BAAE-919147709AAD}" dt="2023-04-03T14:41:05.976" v="611" actId="478"/>
          <ac:cxnSpMkLst>
            <pc:docMk/>
            <pc:sldMk cId="205472768" sldId="2076138245"/>
            <ac:cxnSpMk id="25" creationId="{B26B419E-E912-CD8D-86F9-09B929162D2A}"/>
          </ac:cxnSpMkLst>
        </pc:cxnChg>
        <pc:cxnChg chg="add mod">
          <ac:chgData name="Rachel Profitt" userId="33e63d03-b0ce-4cee-8a7f-3417702ed3c2" providerId="ADAL" clId="{77B9D9B3-244C-4BA6-BAAE-919147709AAD}" dt="2023-04-03T14:40:42.857" v="606" actId="554"/>
          <ac:cxnSpMkLst>
            <pc:docMk/>
            <pc:sldMk cId="205472768" sldId="2076138245"/>
            <ac:cxnSpMk id="27" creationId="{138B298A-1BA3-2F98-0F2C-CE690B1ADF5D}"/>
          </ac:cxnSpMkLst>
        </pc:cxnChg>
        <pc:cxnChg chg="mod">
          <ac:chgData name="Rachel Profitt" userId="33e63d03-b0ce-4cee-8a7f-3417702ed3c2" providerId="ADAL" clId="{77B9D9B3-244C-4BA6-BAAE-919147709AAD}" dt="2023-04-03T14:41:13.394" v="612" actId="33986"/>
          <ac:cxnSpMkLst>
            <pc:docMk/>
            <pc:sldMk cId="205472768" sldId="2076138245"/>
            <ac:cxnSpMk id="28" creationId="{4D863E20-E928-9FCA-EF65-C17EFD66D75C}"/>
          </ac:cxnSpMkLst>
        </pc:cxnChg>
        <pc:cxnChg chg="add mod">
          <ac:chgData name="Rachel Profitt" userId="33e63d03-b0ce-4cee-8a7f-3417702ed3c2" providerId="ADAL" clId="{77B9D9B3-244C-4BA6-BAAE-919147709AAD}" dt="2023-04-03T14:40:46.286" v="607" actId="408"/>
          <ac:cxnSpMkLst>
            <pc:docMk/>
            <pc:sldMk cId="205472768" sldId="2076138245"/>
            <ac:cxnSpMk id="30" creationId="{DAE5403F-9AFC-FE7E-D4BC-7FF38DDA5530}"/>
          </ac:cxnSpMkLst>
        </pc:cxnChg>
        <pc:cxnChg chg="add mod">
          <ac:chgData name="Rachel Profitt" userId="33e63d03-b0ce-4cee-8a7f-3417702ed3c2" providerId="ADAL" clId="{77B9D9B3-244C-4BA6-BAAE-919147709AAD}" dt="2023-04-03T14:40:46.286" v="607" actId="408"/>
          <ac:cxnSpMkLst>
            <pc:docMk/>
            <pc:sldMk cId="205472768" sldId="2076138245"/>
            <ac:cxnSpMk id="33" creationId="{9BC1A235-BFE0-F5CB-99A1-DD8F5E7ED066}"/>
          </ac:cxnSpMkLst>
        </pc:cxnChg>
        <pc:cxnChg chg="add mod">
          <ac:chgData name="Rachel Profitt" userId="33e63d03-b0ce-4cee-8a7f-3417702ed3c2" providerId="ADAL" clId="{77B9D9B3-244C-4BA6-BAAE-919147709AAD}" dt="2023-04-03T14:40:42.857" v="606" actId="554"/>
          <ac:cxnSpMkLst>
            <pc:docMk/>
            <pc:sldMk cId="205472768" sldId="2076138245"/>
            <ac:cxnSpMk id="35" creationId="{C98CD222-944F-64D8-CBAD-2C8895C52391}"/>
          </ac:cxnSpMkLst>
        </pc:cxnChg>
        <pc:cxnChg chg="add del mod">
          <ac:chgData name="Rachel Profitt" userId="33e63d03-b0ce-4cee-8a7f-3417702ed3c2" providerId="ADAL" clId="{77B9D9B3-244C-4BA6-BAAE-919147709AAD}" dt="2023-04-03T14:34:31.620" v="503" actId="478"/>
          <ac:cxnSpMkLst>
            <pc:docMk/>
            <pc:sldMk cId="205472768" sldId="2076138245"/>
            <ac:cxnSpMk id="37" creationId="{B53D54C3-C5DF-D57A-6187-60D4E250A83F}"/>
          </ac:cxnSpMkLst>
        </pc:cxnChg>
        <pc:cxnChg chg="mod">
          <ac:chgData name="Rachel Profitt" userId="33e63d03-b0ce-4cee-8a7f-3417702ed3c2" providerId="ADAL" clId="{77B9D9B3-244C-4BA6-BAAE-919147709AAD}" dt="2023-04-03T14:31:10.627" v="471" actId="1038"/>
          <ac:cxnSpMkLst>
            <pc:docMk/>
            <pc:sldMk cId="205472768" sldId="2076138245"/>
            <ac:cxnSpMk id="48" creationId="{BE849EEB-4987-AEC6-165D-FA2F76E6298F}"/>
          </ac:cxnSpMkLst>
        </pc:cxnChg>
        <pc:cxnChg chg="add mod">
          <ac:chgData name="Rachel Profitt" userId="33e63d03-b0ce-4cee-8a7f-3417702ed3c2" providerId="ADAL" clId="{77B9D9B3-244C-4BA6-BAAE-919147709AAD}" dt="2023-04-03T14:37:43.774" v="527" actId="1076"/>
          <ac:cxnSpMkLst>
            <pc:docMk/>
            <pc:sldMk cId="205472768" sldId="2076138245"/>
            <ac:cxnSpMk id="55" creationId="{EF1D8042-4144-224B-55C2-849B42CC9CDF}"/>
          </ac:cxnSpMkLst>
        </pc:cxnChg>
        <pc:cxnChg chg="add mod">
          <ac:chgData name="Rachel Profitt" userId="33e63d03-b0ce-4cee-8a7f-3417702ed3c2" providerId="ADAL" clId="{77B9D9B3-244C-4BA6-BAAE-919147709AAD}" dt="2023-04-03T14:37:43.774" v="527" actId="1076"/>
          <ac:cxnSpMkLst>
            <pc:docMk/>
            <pc:sldMk cId="205472768" sldId="2076138245"/>
            <ac:cxnSpMk id="57" creationId="{38075374-B369-6E0D-8776-D3118A85AB3B}"/>
          </ac:cxnSpMkLst>
        </pc:cxnChg>
        <pc:cxnChg chg="add mod">
          <ac:chgData name="Rachel Profitt" userId="33e63d03-b0ce-4cee-8a7f-3417702ed3c2" providerId="ADAL" clId="{77B9D9B3-244C-4BA6-BAAE-919147709AAD}" dt="2023-04-03T14:37:43.774" v="527" actId="1076"/>
          <ac:cxnSpMkLst>
            <pc:docMk/>
            <pc:sldMk cId="205472768" sldId="2076138245"/>
            <ac:cxnSpMk id="59" creationId="{13E47CD4-AFA4-6B60-E65F-0840ECE3C934}"/>
          </ac:cxnSpMkLst>
        </pc:cxnChg>
        <pc:cxnChg chg="add mod">
          <ac:chgData name="Rachel Profitt" userId="33e63d03-b0ce-4cee-8a7f-3417702ed3c2" providerId="ADAL" clId="{77B9D9B3-244C-4BA6-BAAE-919147709AAD}" dt="2023-04-03T14:37:43.774" v="527" actId="1076"/>
          <ac:cxnSpMkLst>
            <pc:docMk/>
            <pc:sldMk cId="205472768" sldId="2076138245"/>
            <ac:cxnSpMk id="61" creationId="{4A01D496-FF4E-B6DA-727F-829C66A3AFFA}"/>
          </ac:cxnSpMkLst>
        </pc:cxnChg>
        <pc:cxnChg chg="add mod">
          <ac:chgData name="Rachel Profitt" userId="33e63d03-b0ce-4cee-8a7f-3417702ed3c2" providerId="ADAL" clId="{77B9D9B3-244C-4BA6-BAAE-919147709AAD}" dt="2023-04-03T14:37:43.774" v="527" actId="1076"/>
          <ac:cxnSpMkLst>
            <pc:docMk/>
            <pc:sldMk cId="205472768" sldId="2076138245"/>
            <ac:cxnSpMk id="63" creationId="{654A5BA2-C9AC-5C27-3626-33B491950C40}"/>
          </ac:cxnSpMkLst>
        </pc:cxnChg>
        <pc:cxnChg chg="add mod">
          <ac:chgData name="Rachel Profitt" userId="33e63d03-b0ce-4cee-8a7f-3417702ed3c2" providerId="ADAL" clId="{77B9D9B3-244C-4BA6-BAAE-919147709AAD}" dt="2023-04-03T14:37:43.774" v="527" actId="1076"/>
          <ac:cxnSpMkLst>
            <pc:docMk/>
            <pc:sldMk cId="205472768" sldId="2076138245"/>
            <ac:cxnSpMk id="65" creationId="{9B868DE6-1F7E-F123-C274-353BAB1EAA35}"/>
          </ac:cxnSpMkLst>
        </pc:cxnChg>
        <pc:cxnChg chg="add mod">
          <ac:chgData name="Rachel Profitt" userId="33e63d03-b0ce-4cee-8a7f-3417702ed3c2" providerId="ADAL" clId="{77B9D9B3-244C-4BA6-BAAE-919147709AAD}" dt="2023-04-03T14:46:55.685" v="624" actId="552"/>
          <ac:cxnSpMkLst>
            <pc:docMk/>
            <pc:sldMk cId="205472768" sldId="2076138245"/>
            <ac:cxnSpMk id="67" creationId="{7D234F7E-1CB5-C67C-25C5-1BF1E2DFB6E7}"/>
          </ac:cxnSpMkLst>
        </pc:cxnChg>
        <pc:cxnChg chg="add mod">
          <ac:chgData name="Rachel Profitt" userId="33e63d03-b0ce-4cee-8a7f-3417702ed3c2" providerId="ADAL" clId="{77B9D9B3-244C-4BA6-BAAE-919147709AAD}" dt="2023-04-03T14:46:55.685" v="624" actId="552"/>
          <ac:cxnSpMkLst>
            <pc:docMk/>
            <pc:sldMk cId="205472768" sldId="2076138245"/>
            <ac:cxnSpMk id="74" creationId="{A9318C88-4029-395E-23B5-5031F9E2C737}"/>
          </ac:cxnSpMkLst>
        </pc:cxnChg>
        <pc:cxnChg chg="mod">
          <ac:chgData name="Rachel Profitt" userId="33e63d03-b0ce-4cee-8a7f-3417702ed3c2" providerId="ADAL" clId="{77B9D9B3-244C-4BA6-BAAE-919147709AAD}" dt="2023-04-03T14:46:55.685" v="624" actId="552"/>
          <ac:cxnSpMkLst>
            <pc:docMk/>
            <pc:sldMk cId="205472768" sldId="2076138245"/>
            <ac:cxnSpMk id="76" creationId="{F806DCA9-75C3-CC0B-5AC2-C8BA55A665C7}"/>
          </ac:cxnSpMkLst>
        </pc:cxnChg>
        <pc:cxnChg chg="add mod">
          <ac:chgData name="Rachel Profitt" userId="33e63d03-b0ce-4cee-8a7f-3417702ed3c2" providerId="ADAL" clId="{77B9D9B3-244C-4BA6-BAAE-919147709AAD}" dt="2023-04-03T14:40:17.518" v="604" actId="553"/>
          <ac:cxnSpMkLst>
            <pc:docMk/>
            <pc:sldMk cId="205472768" sldId="2076138245"/>
            <ac:cxnSpMk id="80" creationId="{4015B51F-1FAC-B262-EAAE-378C017147AB}"/>
          </ac:cxnSpMkLst>
        </pc:cxnChg>
        <pc:cxnChg chg="add mod">
          <ac:chgData name="Rachel Profitt" userId="33e63d03-b0ce-4cee-8a7f-3417702ed3c2" providerId="ADAL" clId="{77B9D9B3-244C-4BA6-BAAE-919147709AAD}" dt="2023-04-03T14:40:17.518" v="604" actId="553"/>
          <ac:cxnSpMkLst>
            <pc:docMk/>
            <pc:sldMk cId="205472768" sldId="2076138245"/>
            <ac:cxnSpMk id="82" creationId="{A8A6AB56-C8CC-7190-379A-7D438316A945}"/>
          </ac:cxnSpMkLst>
        </pc:cxnChg>
        <pc:cxnChg chg="add mod">
          <ac:chgData name="Rachel Profitt" userId="33e63d03-b0ce-4cee-8a7f-3417702ed3c2" providerId="ADAL" clId="{77B9D9B3-244C-4BA6-BAAE-919147709AAD}" dt="2023-04-03T14:40:17.518" v="604" actId="553"/>
          <ac:cxnSpMkLst>
            <pc:docMk/>
            <pc:sldMk cId="205472768" sldId="2076138245"/>
            <ac:cxnSpMk id="88" creationId="{661DBC5C-0D8D-360E-C8D2-74C693DA1AD3}"/>
          </ac:cxnSpMkLst>
        </pc:cxnChg>
        <pc:cxnChg chg="add mod">
          <ac:chgData name="Rachel Profitt" userId="33e63d03-b0ce-4cee-8a7f-3417702ed3c2" providerId="ADAL" clId="{77B9D9B3-244C-4BA6-BAAE-919147709AAD}" dt="2023-04-03T14:40:01.435" v="603" actId="552"/>
          <ac:cxnSpMkLst>
            <pc:docMk/>
            <pc:sldMk cId="205472768" sldId="2076138245"/>
            <ac:cxnSpMk id="90" creationId="{D7752134-3BDF-E987-4324-9CE10173DD5F}"/>
          </ac:cxnSpMkLst>
        </pc:cxnChg>
        <pc:cxnChg chg="del mod">
          <ac:chgData name="Rachel Profitt" userId="33e63d03-b0ce-4cee-8a7f-3417702ed3c2" providerId="ADAL" clId="{77B9D9B3-244C-4BA6-BAAE-919147709AAD}" dt="2023-04-03T14:17:49.794" v="95" actId="478"/>
          <ac:cxnSpMkLst>
            <pc:docMk/>
            <pc:sldMk cId="205472768" sldId="2076138245"/>
            <ac:cxnSpMk id="93" creationId="{1E2C9485-5F0C-10C8-1940-143EF3C44782}"/>
          </ac:cxnSpMkLst>
        </pc:cxnChg>
        <pc:cxnChg chg="add mod">
          <ac:chgData name="Rachel Profitt" userId="33e63d03-b0ce-4cee-8a7f-3417702ed3c2" providerId="ADAL" clId="{77B9D9B3-244C-4BA6-BAAE-919147709AAD}" dt="2023-04-03T14:40:17.518" v="604" actId="553"/>
          <ac:cxnSpMkLst>
            <pc:docMk/>
            <pc:sldMk cId="205472768" sldId="2076138245"/>
            <ac:cxnSpMk id="94" creationId="{93E8320F-2CEC-0725-C95B-AC5D2F809CF3}"/>
          </ac:cxnSpMkLst>
        </pc:cxnChg>
        <pc:cxnChg chg="del mod">
          <ac:chgData name="Rachel Profitt" userId="33e63d03-b0ce-4cee-8a7f-3417702ed3c2" providerId="ADAL" clId="{77B9D9B3-244C-4BA6-BAAE-919147709AAD}" dt="2023-04-03T14:17:54.038" v="98" actId="478"/>
          <ac:cxnSpMkLst>
            <pc:docMk/>
            <pc:sldMk cId="205472768" sldId="2076138245"/>
            <ac:cxnSpMk id="95" creationId="{6DE9C4AF-CF31-C3D3-CBF5-00C9E67E9C98}"/>
          </ac:cxnSpMkLst>
        </pc:cxnChg>
        <pc:cxnChg chg="add mod">
          <ac:chgData name="Rachel Profitt" userId="33e63d03-b0ce-4cee-8a7f-3417702ed3c2" providerId="ADAL" clId="{77B9D9B3-244C-4BA6-BAAE-919147709AAD}" dt="2023-04-03T14:40:01.435" v="603" actId="552"/>
          <ac:cxnSpMkLst>
            <pc:docMk/>
            <pc:sldMk cId="205472768" sldId="2076138245"/>
            <ac:cxnSpMk id="97" creationId="{9E6DC353-59C6-D223-1A5F-2E3605A252A4}"/>
          </ac:cxnSpMkLst>
        </pc:cxnChg>
        <pc:cxnChg chg="del mod">
          <ac:chgData name="Rachel Profitt" userId="33e63d03-b0ce-4cee-8a7f-3417702ed3c2" providerId="ADAL" clId="{77B9D9B3-244C-4BA6-BAAE-919147709AAD}" dt="2023-04-03T14:17:51.314" v="96" actId="478"/>
          <ac:cxnSpMkLst>
            <pc:docMk/>
            <pc:sldMk cId="205472768" sldId="2076138245"/>
            <ac:cxnSpMk id="106" creationId="{68AC3781-E9A9-C188-4708-B4D9187E5EE8}"/>
          </ac:cxnSpMkLst>
        </pc:cxnChg>
        <pc:cxnChg chg="del mod">
          <ac:chgData name="Rachel Profitt" userId="33e63d03-b0ce-4cee-8a7f-3417702ed3c2" providerId="ADAL" clId="{77B9D9B3-244C-4BA6-BAAE-919147709AAD}" dt="2023-04-03T14:17:53.133" v="97" actId="478"/>
          <ac:cxnSpMkLst>
            <pc:docMk/>
            <pc:sldMk cId="205472768" sldId="2076138245"/>
            <ac:cxnSpMk id="108" creationId="{F15E8978-7D13-ABA5-7930-FFFED694A60C}"/>
          </ac:cxnSpMkLst>
        </pc:cxnChg>
        <pc:cxnChg chg="del mod">
          <ac:chgData name="Rachel Profitt" userId="33e63d03-b0ce-4cee-8a7f-3417702ed3c2" providerId="ADAL" clId="{77B9D9B3-244C-4BA6-BAAE-919147709AAD}" dt="2023-04-03T14:18:51.190" v="107" actId="478"/>
          <ac:cxnSpMkLst>
            <pc:docMk/>
            <pc:sldMk cId="205472768" sldId="2076138245"/>
            <ac:cxnSpMk id="113" creationId="{5F4DD512-B10D-E000-D53F-DD4586D7A568}"/>
          </ac:cxnSpMkLst>
        </pc:cxnChg>
        <pc:cxnChg chg="mod">
          <ac:chgData name="Rachel Profitt" userId="33e63d03-b0ce-4cee-8a7f-3417702ed3c2" providerId="ADAL" clId="{77B9D9B3-244C-4BA6-BAAE-919147709AAD}" dt="2023-04-03T14:46:55.685" v="624" actId="552"/>
          <ac:cxnSpMkLst>
            <pc:docMk/>
            <pc:sldMk cId="205472768" sldId="2076138245"/>
            <ac:cxnSpMk id="125" creationId="{132075C0-B9F3-4937-F656-963B262A1C25}"/>
          </ac:cxnSpMkLst>
        </pc:cxnChg>
        <pc:cxnChg chg="mod">
          <ac:chgData name="Rachel Profitt" userId="33e63d03-b0ce-4cee-8a7f-3417702ed3c2" providerId="ADAL" clId="{77B9D9B3-244C-4BA6-BAAE-919147709AAD}" dt="2023-04-03T14:37:58.310" v="529" actId="14100"/>
          <ac:cxnSpMkLst>
            <pc:docMk/>
            <pc:sldMk cId="205472768" sldId="2076138245"/>
            <ac:cxnSpMk id="139" creationId="{D75507D8-44D0-9789-278F-880119116EC5}"/>
          </ac:cxnSpMkLst>
        </pc:cxnChg>
        <pc:cxnChg chg="mod">
          <ac:chgData name="Rachel Profitt" userId="33e63d03-b0ce-4cee-8a7f-3417702ed3c2" providerId="ADAL" clId="{77B9D9B3-244C-4BA6-BAAE-919147709AAD}" dt="2023-04-03T14:38:02.849" v="530" actId="14100"/>
          <ac:cxnSpMkLst>
            <pc:docMk/>
            <pc:sldMk cId="205472768" sldId="2076138245"/>
            <ac:cxnSpMk id="141" creationId="{AF04BF8B-2289-B321-32A8-B173B154E25F}"/>
          </ac:cxnSpMkLst>
        </pc:cxnChg>
        <pc:cxnChg chg="add mod">
          <ac:chgData name="Rachel Profitt" userId="33e63d03-b0ce-4cee-8a7f-3417702ed3c2" providerId="ADAL" clId="{77B9D9B3-244C-4BA6-BAAE-919147709AAD}" dt="2023-04-03T14:39:00.414" v="580" actId="1037"/>
          <ac:cxnSpMkLst>
            <pc:docMk/>
            <pc:sldMk cId="205472768" sldId="2076138245"/>
            <ac:cxnSpMk id="159" creationId="{87C2AF1A-B9C1-48BF-872D-070913FF9966}"/>
          </ac:cxnSpMkLst>
        </pc:cxnChg>
        <pc:cxnChg chg="del mod">
          <ac:chgData name="Rachel Profitt" userId="33e63d03-b0ce-4cee-8a7f-3417702ed3c2" providerId="ADAL" clId="{77B9D9B3-244C-4BA6-BAAE-919147709AAD}" dt="2023-04-03T14:24:44.443" v="251" actId="478"/>
          <ac:cxnSpMkLst>
            <pc:docMk/>
            <pc:sldMk cId="205472768" sldId="2076138245"/>
            <ac:cxnSpMk id="161" creationId="{868C6A42-78FD-00E0-BAFA-6FBDF70BFE81}"/>
          </ac:cxnSpMkLst>
        </pc:cxnChg>
        <pc:cxnChg chg="mod">
          <ac:chgData name="Rachel Profitt" userId="33e63d03-b0ce-4cee-8a7f-3417702ed3c2" providerId="ADAL" clId="{77B9D9B3-244C-4BA6-BAAE-919147709AAD}" dt="2023-04-03T14:40:17.518" v="604" actId="553"/>
          <ac:cxnSpMkLst>
            <pc:docMk/>
            <pc:sldMk cId="205472768" sldId="2076138245"/>
            <ac:cxnSpMk id="182" creationId="{97BC8E07-0371-C191-CCCD-FEA5202526A6}"/>
          </ac:cxnSpMkLst>
        </pc:cxnChg>
        <pc:cxnChg chg="del mod">
          <ac:chgData name="Rachel Profitt" userId="33e63d03-b0ce-4cee-8a7f-3417702ed3c2" providerId="ADAL" clId="{77B9D9B3-244C-4BA6-BAAE-919147709AAD}" dt="2023-04-03T14:24:13.749" v="245" actId="478"/>
          <ac:cxnSpMkLst>
            <pc:docMk/>
            <pc:sldMk cId="205472768" sldId="2076138245"/>
            <ac:cxnSpMk id="188" creationId="{5C6584F9-D888-25D0-5CAA-57E702DBB6BA}"/>
          </ac:cxnSpMkLst>
        </pc:cxnChg>
        <pc:cxnChg chg="del mod">
          <ac:chgData name="Rachel Profitt" userId="33e63d03-b0ce-4cee-8a7f-3417702ed3c2" providerId="ADAL" clId="{77B9D9B3-244C-4BA6-BAAE-919147709AAD}" dt="2023-04-03T14:24:15.743" v="246" actId="478"/>
          <ac:cxnSpMkLst>
            <pc:docMk/>
            <pc:sldMk cId="205472768" sldId="2076138245"/>
            <ac:cxnSpMk id="193" creationId="{064EDF0F-244C-84B7-F911-445AACDA3119}"/>
          </ac:cxnSpMkLst>
        </pc:cxnChg>
        <pc:cxnChg chg="del mod">
          <ac:chgData name="Rachel Profitt" userId="33e63d03-b0ce-4cee-8a7f-3417702ed3c2" providerId="ADAL" clId="{77B9D9B3-244C-4BA6-BAAE-919147709AAD}" dt="2023-04-03T14:24:46.827" v="253" actId="478"/>
          <ac:cxnSpMkLst>
            <pc:docMk/>
            <pc:sldMk cId="205472768" sldId="2076138245"/>
            <ac:cxnSpMk id="195" creationId="{91CE380A-BC94-B0A7-D739-FF9240CE8E0F}"/>
          </ac:cxnSpMkLst>
        </pc:cxnChg>
        <pc:cxnChg chg="del">
          <ac:chgData name="Rachel Profitt" userId="33e63d03-b0ce-4cee-8a7f-3417702ed3c2" providerId="ADAL" clId="{77B9D9B3-244C-4BA6-BAAE-919147709AAD}" dt="2023-04-03T14:24:16.297" v="247" actId="478"/>
          <ac:cxnSpMkLst>
            <pc:docMk/>
            <pc:sldMk cId="205472768" sldId="2076138245"/>
            <ac:cxnSpMk id="197" creationId="{5B280095-DB1A-1F2B-8139-8A7EF0482B6A}"/>
          </ac:cxnSpMkLst>
        </pc:cxnChg>
        <pc:cxnChg chg="del mod">
          <ac:chgData name="Rachel Profitt" userId="33e63d03-b0ce-4cee-8a7f-3417702ed3c2" providerId="ADAL" clId="{77B9D9B3-244C-4BA6-BAAE-919147709AAD}" dt="2023-04-03T14:24:45.587" v="252" actId="478"/>
          <ac:cxnSpMkLst>
            <pc:docMk/>
            <pc:sldMk cId="205472768" sldId="2076138245"/>
            <ac:cxnSpMk id="200" creationId="{2BD1D5AA-E13E-7704-824B-698555289772}"/>
          </ac:cxnSpMkLst>
        </pc:cxnChg>
        <pc:cxnChg chg="add mod">
          <ac:chgData name="Rachel Profitt" userId="33e63d03-b0ce-4cee-8a7f-3417702ed3c2" providerId="ADAL" clId="{77B9D9B3-244C-4BA6-BAAE-919147709AAD}" dt="2023-04-03T14:39:00.414" v="580" actId="1037"/>
          <ac:cxnSpMkLst>
            <pc:docMk/>
            <pc:sldMk cId="205472768" sldId="2076138245"/>
            <ac:cxnSpMk id="202" creationId="{ED88E5C9-BCD8-6016-2E4F-0F2CD88DA466}"/>
          </ac:cxnSpMkLst>
        </pc:cxnChg>
        <pc:cxnChg chg="mod">
          <ac:chgData name="Rachel Profitt" userId="33e63d03-b0ce-4cee-8a7f-3417702ed3c2" providerId="ADAL" clId="{77B9D9B3-244C-4BA6-BAAE-919147709AAD}" dt="2023-04-03T14:40:01.435" v="603" actId="552"/>
          <ac:cxnSpMkLst>
            <pc:docMk/>
            <pc:sldMk cId="205472768" sldId="2076138245"/>
            <ac:cxnSpMk id="203" creationId="{F6862221-AAB1-21FB-30E3-58F3696B75B1}"/>
          </ac:cxnSpMkLst>
        </pc:cxnChg>
        <pc:cxnChg chg="mod">
          <ac:chgData name="Rachel Profitt" userId="33e63d03-b0ce-4cee-8a7f-3417702ed3c2" providerId="ADAL" clId="{77B9D9B3-244C-4BA6-BAAE-919147709AAD}" dt="2023-04-03T14:46:55.685" v="624" actId="552"/>
          <ac:cxnSpMkLst>
            <pc:docMk/>
            <pc:sldMk cId="205472768" sldId="2076138245"/>
            <ac:cxnSpMk id="209" creationId="{62584B3A-41C4-B0F6-9973-7565EB5D359D}"/>
          </ac:cxnSpMkLst>
        </pc:cxnChg>
        <pc:cxnChg chg="add mod">
          <ac:chgData name="Rachel Profitt" userId="33e63d03-b0ce-4cee-8a7f-3417702ed3c2" providerId="ADAL" clId="{77B9D9B3-244C-4BA6-BAAE-919147709AAD}" dt="2023-04-03T14:35:58.643" v="510" actId="1582"/>
          <ac:cxnSpMkLst>
            <pc:docMk/>
            <pc:sldMk cId="205472768" sldId="2076138245"/>
            <ac:cxnSpMk id="214" creationId="{D1CF5E79-1C7D-8AB8-E817-9B15CDDE0296}"/>
          </ac:cxnSpMkLst>
        </pc:cxnChg>
        <pc:cxnChg chg="mod">
          <ac:chgData name="Rachel Profitt" userId="33e63d03-b0ce-4cee-8a7f-3417702ed3c2" providerId="ADAL" clId="{77B9D9B3-244C-4BA6-BAAE-919147709AAD}" dt="2023-04-03T14:46:55.685" v="624" actId="552"/>
          <ac:cxnSpMkLst>
            <pc:docMk/>
            <pc:sldMk cId="205472768" sldId="2076138245"/>
            <ac:cxnSpMk id="218" creationId="{C1470B64-C350-C954-C5C0-A3BCA4152D52}"/>
          </ac:cxnSpMkLst>
        </pc:cxnChg>
        <pc:cxnChg chg="mod">
          <ac:chgData name="Rachel Profitt" userId="33e63d03-b0ce-4cee-8a7f-3417702ed3c2" providerId="ADAL" clId="{77B9D9B3-244C-4BA6-BAAE-919147709AAD}" dt="2023-04-03T14:46:55.685" v="624" actId="552"/>
          <ac:cxnSpMkLst>
            <pc:docMk/>
            <pc:sldMk cId="205472768" sldId="2076138245"/>
            <ac:cxnSpMk id="220" creationId="{F2AA7BA7-76BC-722D-87B5-5F7232667931}"/>
          </ac:cxnSpMkLst>
        </pc:cxnChg>
        <pc:cxnChg chg="add mod">
          <ac:chgData name="Rachel Profitt" userId="33e63d03-b0ce-4cee-8a7f-3417702ed3c2" providerId="ADAL" clId="{77B9D9B3-244C-4BA6-BAAE-919147709AAD}" dt="2023-04-03T14:39:00.414" v="580" actId="1037"/>
          <ac:cxnSpMkLst>
            <pc:docMk/>
            <pc:sldMk cId="205472768" sldId="2076138245"/>
            <ac:cxnSpMk id="221" creationId="{B3FD1536-0C4F-756C-A7EB-F619DB57A029}"/>
          </ac:cxnSpMkLst>
        </pc:cxnChg>
        <pc:cxnChg chg="add mod">
          <ac:chgData name="Rachel Profitt" userId="33e63d03-b0ce-4cee-8a7f-3417702ed3c2" providerId="ADAL" clId="{77B9D9B3-244C-4BA6-BAAE-919147709AAD}" dt="2023-04-03T14:36:20.082" v="514" actId="14100"/>
          <ac:cxnSpMkLst>
            <pc:docMk/>
            <pc:sldMk cId="205472768" sldId="2076138245"/>
            <ac:cxnSpMk id="224" creationId="{00737F28-0A9E-CCF5-54B9-79104EF1E32C}"/>
          </ac:cxnSpMkLst>
        </pc:cxnChg>
        <pc:cxnChg chg="mod">
          <ac:chgData name="Rachel Profitt" userId="33e63d03-b0ce-4cee-8a7f-3417702ed3c2" providerId="ADAL" clId="{77B9D9B3-244C-4BA6-BAAE-919147709AAD}" dt="2023-04-03T14:46:55.685" v="624" actId="552"/>
          <ac:cxnSpMkLst>
            <pc:docMk/>
            <pc:sldMk cId="205472768" sldId="2076138245"/>
            <ac:cxnSpMk id="226" creationId="{23011C75-F400-3FCD-454E-0B20547C55E9}"/>
          </ac:cxnSpMkLst>
        </pc:cxnChg>
        <pc:cxnChg chg="mod">
          <ac:chgData name="Rachel Profitt" userId="33e63d03-b0ce-4cee-8a7f-3417702ed3c2" providerId="ADAL" clId="{77B9D9B3-244C-4BA6-BAAE-919147709AAD}" dt="2023-04-03T14:47:06.688" v="625" actId="14100"/>
          <ac:cxnSpMkLst>
            <pc:docMk/>
            <pc:sldMk cId="205472768" sldId="2076138245"/>
            <ac:cxnSpMk id="228" creationId="{C6CA5C71-8849-671A-9DCE-6B7D19C3BA8A}"/>
          </ac:cxnSpMkLst>
        </pc:cxnChg>
        <pc:cxnChg chg="mod">
          <ac:chgData name="Rachel Profitt" userId="33e63d03-b0ce-4cee-8a7f-3417702ed3c2" providerId="ADAL" clId="{77B9D9B3-244C-4BA6-BAAE-919147709AAD}" dt="2023-04-03T14:46:55.685" v="624" actId="552"/>
          <ac:cxnSpMkLst>
            <pc:docMk/>
            <pc:sldMk cId="205472768" sldId="2076138245"/>
            <ac:cxnSpMk id="231" creationId="{054E8D9C-9CF0-1055-EE60-C2CEF661ED97}"/>
          </ac:cxnSpMkLst>
        </pc:cxnChg>
        <pc:cxnChg chg="add mod">
          <ac:chgData name="Rachel Profitt" userId="33e63d03-b0ce-4cee-8a7f-3417702ed3c2" providerId="ADAL" clId="{77B9D9B3-244C-4BA6-BAAE-919147709AAD}" dt="2023-04-03T14:37:30.260" v="523" actId="14100"/>
          <ac:cxnSpMkLst>
            <pc:docMk/>
            <pc:sldMk cId="205472768" sldId="2076138245"/>
            <ac:cxnSpMk id="236" creationId="{A3C1D63C-4499-E163-91EE-A83CDD149B2F}"/>
          </ac:cxnSpMkLst>
        </pc:cxnChg>
        <pc:cxnChg chg="add mod">
          <ac:chgData name="Rachel Profitt" userId="33e63d03-b0ce-4cee-8a7f-3417702ed3c2" providerId="ADAL" clId="{77B9D9B3-244C-4BA6-BAAE-919147709AAD}" dt="2023-04-03T14:37:43.774" v="527" actId="1076"/>
          <ac:cxnSpMkLst>
            <pc:docMk/>
            <pc:sldMk cId="205472768" sldId="2076138245"/>
            <ac:cxnSpMk id="239" creationId="{F75EAE9B-3247-9DA7-8088-50333F582DBF}"/>
          </ac:cxnSpMkLst>
        </pc:cxnChg>
        <pc:cxnChg chg="mod">
          <ac:chgData name="Rachel Profitt" userId="33e63d03-b0ce-4cee-8a7f-3417702ed3c2" providerId="ADAL" clId="{77B9D9B3-244C-4BA6-BAAE-919147709AAD}" dt="2023-04-03T14:38:09.092" v="531" actId="14100"/>
          <ac:cxnSpMkLst>
            <pc:docMk/>
            <pc:sldMk cId="205472768" sldId="2076138245"/>
            <ac:cxnSpMk id="253" creationId="{B63AEBB4-C0EF-2FCE-2DA5-CB6FFD33C83F}"/>
          </ac:cxnSpMkLst>
        </pc:cxnChg>
        <pc:cxnChg chg="mod">
          <ac:chgData name="Rachel Profitt" userId="33e63d03-b0ce-4cee-8a7f-3417702ed3c2" providerId="ADAL" clId="{77B9D9B3-244C-4BA6-BAAE-919147709AAD}" dt="2023-04-03T14:33:26.961" v="492" actId="14100"/>
          <ac:cxnSpMkLst>
            <pc:docMk/>
            <pc:sldMk cId="205472768" sldId="2076138245"/>
            <ac:cxnSpMk id="255" creationId="{69D71E36-2D44-73F6-83EB-96000E0A5E16}"/>
          </ac:cxnSpMkLst>
        </pc:cxnChg>
        <pc:cxnChg chg="mod">
          <ac:chgData name="Rachel Profitt" userId="33e63d03-b0ce-4cee-8a7f-3417702ed3c2" providerId="ADAL" clId="{77B9D9B3-244C-4BA6-BAAE-919147709AAD}" dt="2023-04-03T14:33:16.363" v="488" actId="14100"/>
          <ac:cxnSpMkLst>
            <pc:docMk/>
            <pc:sldMk cId="205472768" sldId="2076138245"/>
            <ac:cxnSpMk id="257" creationId="{D5103323-CFBE-8EC1-EA00-A7BF995B1958}"/>
          </ac:cxnSpMkLst>
        </pc:cxnChg>
        <pc:cxnChg chg="mod">
          <ac:chgData name="Rachel Profitt" userId="33e63d03-b0ce-4cee-8a7f-3417702ed3c2" providerId="ADAL" clId="{77B9D9B3-244C-4BA6-BAAE-919147709AAD}" dt="2023-04-03T14:45:35.268" v="617" actId="14100"/>
          <ac:cxnSpMkLst>
            <pc:docMk/>
            <pc:sldMk cId="205472768" sldId="2076138245"/>
            <ac:cxnSpMk id="314" creationId="{48BBF6F9-1CDC-DE45-FA85-F80364858974}"/>
          </ac:cxnSpMkLst>
        </pc:cxnChg>
        <pc:cxnChg chg="mod">
          <ac:chgData name="Rachel Profitt" userId="33e63d03-b0ce-4cee-8a7f-3417702ed3c2" providerId="ADAL" clId="{77B9D9B3-244C-4BA6-BAAE-919147709AAD}" dt="2023-04-03T14:40:17.518" v="604" actId="553"/>
          <ac:cxnSpMkLst>
            <pc:docMk/>
            <pc:sldMk cId="205472768" sldId="2076138245"/>
            <ac:cxnSpMk id="317" creationId="{162DAF75-6BE6-5B1D-92DF-A5CA0B4E9EC6}"/>
          </ac:cxnSpMkLst>
        </pc:cxnChg>
        <pc:cxnChg chg="mod">
          <ac:chgData name="Rachel Profitt" userId="33e63d03-b0ce-4cee-8a7f-3417702ed3c2" providerId="ADAL" clId="{77B9D9B3-244C-4BA6-BAAE-919147709AAD}" dt="2023-04-03T14:33:05.740" v="487" actId="465"/>
          <ac:cxnSpMkLst>
            <pc:docMk/>
            <pc:sldMk cId="205472768" sldId="2076138245"/>
            <ac:cxnSpMk id="323" creationId="{48074CB2-11F5-CBAE-3313-2DD01B9BD7BF}"/>
          </ac:cxnSpMkLst>
        </pc:cxnChg>
        <pc:cxnChg chg="del mod">
          <ac:chgData name="Rachel Profitt" userId="33e63d03-b0ce-4cee-8a7f-3417702ed3c2" providerId="ADAL" clId="{77B9D9B3-244C-4BA6-BAAE-919147709AAD}" dt="2023-04-03T14:20:15.016" v="122" actId="478"/>
          <ac:cxnSpMkLst>
            <pc:docMk/>
            <pc:sldMk cId="205472768" sldId="2076138245"/>
            <ac:cxnSpMk id="325" creationId="{7A937EF3-21F6-E16A-5544-5AC68023215D}"/>
          </ac:cxnSpMkLst>
        </pc:cxnChg>
        <pc:cxnChg chg="mod">
          <ac:chgData name="Rachel Profitt" userId="33e63d03-b0ce-4cee-8a7f-3417702ed3c2" providerId="ADAL" clId="{77B9D9B3-244C-4BA6-BAAE-919147709AAD}" dt="2023-04-03T14:40:17.518" v="604" actId="553"/>
          <ac:cxnSpMkLst>
            <pc:docMk/>
            <pc:sldMk cId="205472768" sldId="2076138245"/>
            <ac:cxnSpMk id="349" creationId="{CBDC0C99-9642-4AE0-DF03-4EC3F40B2DBA}"/>
          </ac:cxnSpMkLst>
        </pc:cxnChg>
        <pc:cxnChg chg="mod">
          <ac:chgData name="Rachel Profitt" userId="33e63d03-b0ce-4cee-8a7f-3417702ed3c2" providerId="ADAL" clId="{77B9D9B3-244C-4BA6-BAAE-919147709AAD}" dt="2023-04-03T14:37:43.774" v="527" actId="1076"/>
          <ac:cxnSpMkLst>
            <pc:docMk/>
            <pc:sldMk cId="205472768" sldId="2076138245"/>
            <ac:cxnSpMk id="352" creationId="{09ADB3F4-E652-7346-82B2-768FF106AC9B}"/>
          </ac:cxnSpMkLst>
        </pc:cxnChg>
        <pc:cxnChg chg="del mod">
          <ac:chgData name="Rachel Profitt" userId="33e63d03-b0ce-4cee-8a7f-3417702ed3c2" providerId="ADAL" clId="{77B9D9B3-244C-4BA6-BAAE-919147709AAD}" dt="2023-04-03T14:20:12.406" v="121" actId="478"/>
          <ac:cxnSpMkLst>
            <pc:docMk/>
            <pc:sldMk cId="205472768" sldId="2076138245"/>
            <ac:cxnSpMk id="354" creationId="{3B7343D0-23FD-9D70-C53B-7A7C7939D5B4}"/>
          </ac:cxnSpMkLst>
        </pc:cxnChg>
        <pc:cxnChg chg="del mod">
          <ac:chgData name="Rachel Profitt" userId="33e63d03-b0ce-4cee-8a7f-3417702ed3c2" providerId="ADAL" clId="{77B9D9B3-244C-4BA6-BAAE-919147709AAD}" dt="2023-04-03T14:20:11.395" v="120" actId="478"/>
          <ac:cxnSpMkLst>
            <pc:docMk/>
            <pc:sldMk cId="205472768" sldId="2076138245"/>
            <ac:cxnSpMk id="355" creationId="{30E13BA9-54C6-A75C-9F87-2916EED59FFB}"/>
          </ac:cxnSpMkLst>
        </pc:cxnChg>
        <pc:cxnChg chg="del mod">
          <ac:chgData name="Rachel Profitt" userId="33e63d03-b0ce-4cee-8a7f-3417702ed3c2" providerId="ADAL" clId="{77B9D9B3-244C-4BA6-BAAE-919147709AAD}" dt="2023-04-03T14:26:42.288" v="381" actId="478"/>
          <ac:cxnSpMkLst>
            <pc:docMk/>
            <pc:sldMk cId="205472768" sldId="2076138245"/>
            <ac:cxnSpMk id="364" creationId="{CAAFB179-0A94-F5D0-BADF-780DC3005BAC}"/>
          </ac:cxnSpMkLst>
        </pc:cxnChg>
        <pc:cxnChg chg="del mod">
          <ac:chgData name="Rachel Profitt" userId="33e63d03-b0ce-4cee-8a7f-3417702ed3c2" providerId="ADAL" clId="{77B9D9B3-244C-4BA6-BAAE-919147709AAD}" dt="2023-04-03T14:20:10.710" v="119" actId="478"/>
          <ac:cxnSpMkLst>
            <pc:docMk/>
            <pc:sldMk cId="205472768" sldId="2076138245"/>
            <ac:cxnSpMk id="368" creationId="{BA2C08BD-45A6-2022-C199-249A85723023}"/>
          </ac:cxnSpMkLst>
        </pc:cxnChg>
        <pc:cxnChg chg="del mod">
          <ac:chgData name="Rachel Profitt" userId="33e63d03-b0ce-4cee-8a7f-3417702ed3c2" providerId="ADAL" clId="{77B9D9B3-244C-4BA6-BAAE-919147709AAD}" dt="2023-04-03T14:20:10.149" v="118" actId="478"/>
          <ac:cxnSpMkLst>
            <pc:docMk/>
            <pc:sldMk cId="205472768" sldId="2076138245"/>
            <ac:cxnSpMk id="370" creationId="{9DB92F4B-F9EE-17D2-B02F-040F42AFA834}"/>
          </ac:cxnSpMkLst>
        </pc:cxnChg>
        <pc:cxnChg chg="del mod">
          <ac:chgData name="Rachel Profitt" userId="33e63d03-b0ce-4cee-8a7f-3417702ed3c2" providerId="ADAL" clId="{77B9D9B3-244C-4BA6-BAAE-919147709AAD}" dt="2023-04-03T14:20:08.889" v="117" actId="478"/>
          <ac:cxnSpMkLst>
            <pc:docMk/>
            <pc:sldMk cId="205472768" sldId="2076138245"/>
            <ac:cxnSpMk id="372" creationId="{DB756CB6-6B45-2FE3-47B6-35FCAEA2E166}"/>
          </ac:cxnSpMkLst>
        </pc:cxnChg>
      </pc:sldChg>
    </pc:docChg>
  </pc:docChgLst>
  <pc:docChgLst>
    <pc:chgData name="Lindsay Friddle" userId="S::lifriddl@microsoft.com::52bf931c-5417-4ba9-a9b6-f3421f3101bf" providerId="AD" clId="Web-{A303E198-4B85-48A7-A37F-A20542D9C23C}"/>
    <pc:docChg chg="delSld modSection">
      <pc:chgData name="Lindsay Friddle" userId="S::lifriddl@microsoft.com::52bf931c-5417-4ba9-a9b6-f3421f3101bf" providerId="AD" clId="Web-{A303E198-4B85-48A7-A37F-A20542D9C23C}" dt="2023-04-19T15:10:23.084" v="8"/>
      <pc:docMkLst>
        <pc:docMk/>
      </pc:docMkLst>
      <pc:sldChg chg="del">
        <pc:chgData name="Lindsay Friddle" userId="S::lifriddl@microsoft.com::52bf931c-5417-4ba9-a9b6-f3421f3101bf" providerId="AD" clId="Web-{A303E198-4B85-48A7-A37F-A20542D9C23C}" dt="2023-04-19T15:10:22.725" v="7"/>
        <pc:sldMkLst>
          <pc:docMk/>
          <pc:sldMk cId="3957722359" sldId="1660"/>
        </pc:sldMkLst>
      </pc:sldChg>
      <pc:sldChg chg="del">
        <pc:chgData name="Lindsay Friddle" userId="S::lifriddl@microsoft.com::52bf931c-5417-4ba9-a9b6-f3421f3101bf" providerId="AD" clId="Web-{A303E198-4B85-48A7-A37F-A20542D9C23C}" dt="2023-04-19T15:10:23.084" v="8"/>
        <pc:sldMkLst>
          <pc:docMk/>
          <pc:sldMk cId="737538867" sldId="1804"/>
        </pc:sldMkLst>
      </pc:sldChg>
      <pc:sldChg chg="del">
        <pc:chgData name="Lindsay Friddle" userId="S::lifriddl@microsoft.com::52bf931c-5417-4ba9-a9b6-f3421f3101bf" providerId="AD" clId="Web-{A303E198-4B85-48A7-A37F-A20542D9C23C}" dt="2023-04-19T15:10:22.725" v="6"/>
        <pc:sldMkLst>
          <pc:docMk/>
          <pc:sldMk cId="673758937" sldId="1994"/>
        </pc:sldMkLst>
      </pc:sldChg>
      <pc:sldChg chg="del">
        <pc:chgData name="Lindsay Friddle" userId="S::lifriddl@microsoft.com::52bf931c-5417-4ba9-a9b6-f3421f3101bf" providerId="AD" clId="Web-{A303E198-4B85-48A7-A37F-A20542D9C23C}" dt="2023-04-19T15:10:18.272" v="4"/>
        <pc:sldMkLst>
          <pc:docMk/>
          <pc:sldMk cId="458529531" sldId="1995"/>
        </pc:sldMkLst>
      </pc:sldChg>
      <pc:sldChg chg="del">
        <pc:chgData name="Lindsay Friddle" userId="S::lifriddl@microsoft.com::52bf931c-5417-4ba9-a9b6-f3421f3101bf" providerId="AD" clId="Web-{A303E198-4B85-48A7-A37F-A20542D9C23C}" dt="2023-04-19T15:10:17.537" v="3"/>
        <pc:sldMkLst>
          <pc:docMk/>
          <pc:sldMk cId="1291011522" sldId="2042"/>
        </pc:sldMkLst>
      </pc:sldChg>
      <pc:sldChg chg="del">
        <pc:chgData name="Lindsay Friddle" userId="S::lifriddl@microsoft.com::52bf931c-5417-4ba9-a9b6-f3421f3101bf" providerId="AD" clId="Web-{A303E198-4B85-48A7-A37F-A20542D9C23C}" dt="2023-04-19T15:10:15.959" v="2"/>
        <pc:sldMkLst>
          <pc:docMk/>
          <pc:sldMk cId="2669305560" sldId="2076138207"/>
        </pc:sldMkLst>
      </pc:sldChg>
      <pc:sldChg chg="del">
        <pc:chgData name="Lindsay Friddle" userId="S::lifriddl@microsoft.com::52bf931c-5417-4ba9-a9b6-f3421f3101bf" providerId="AD" clId="Web-{A303E198-4B85-48A7-A37F-A20542D9C23C}" dt="2023-04-19T15:10:21.115" v="5"/>
        <pc:sldMkLst>
          <pc:docMk/>
          <pc:sldMk cId="2365472309" sldId="2076138238"/>
        </pc:sldMkLst>
      </pc:sldChg>
      <pc:sldChg chg="del">
        <pc:chgData name="Lindsay Friddle" userId="S::lifriddl@microsoft.com::52bf931c-5417-4ba9-a9b6-f3421f3101bf" providerId="AD" clId="Web-{A303E198-4B85-48A7-A37F-A20542D9C23C}" dt="2023-04-19T15:10:14.693" v="0"/>
        <pc:sldMkLst>
          <pc:docMk/>
          <pc:sldMk cId="187231817" sldId="2076138239"/>
        </pc:sldMkLst>
      </pc:sldChg>
      <pc:sldChg chg="del">
        <pc:chgData name="Lindsay Friddle" userId="S::lifriddl@microsoft.com::52bf931c-5417-4ba9-a9b6-f3421f3101bf" providerId="AD" clId="Web-{A303E198-4B85-48A7-A37F-A20542D9C23C}" dt="2023-04-19T15:10:15.365" v="1"/>
        <pc:sldMkLst>
          <pc:docMk/>
          <pc:sldMk cId="1652376440" sldId="2076138240"/>
        </pc:sldMkLst>
      </pc:sldChg>
    </pc:docChg>
  </pc:docChgLst>
  <pc:docChgLst>
    <pc:chgData name="Lindsay Friddle" userId="S::lifriddl@microsoft.com::52bf931c-5417-4ba9-a9b6-f3421f3101bf" providerId="AD" clId="Web-{C390B2F0-A662-4251-8E05-25210A466D9E}"/>
    <pc:docChg chg="modSld">
      <pc:chgData name="Lindsay Friddle" userId="S::lifriddl@microsoft.com::52bf931c-5417-4ba9-a9b6-f3421f3101bf" providerId="AD" clId="Web-{C390B2F0-A662-4251-8E05-25210A466D9E}" dt="2023-03-17T20:13:34.663" v="17" actId="20577"/>
      <pc:docMkLst>
        <pc:docMk/>
      </pc:docMkLst>
      <pc:sldChg chg="addSp delSp modSp">
        <pc:chgData name="Lindsay Friddle" userId="S::lifriddl@microsoft.com::52bf931c-5417-4ba9-a9b6-f3421f3101bf" providerId="AD" clId="Web-{C390B2F0-A662-4251-8E05-25210A466D9E}" dt="2023-03-17T20:13:34.663" v="17" actId="20577"/>
        <pc:sldMkLst>
          <pc:docMk/>
          <pc:sldMk cId="1271451233" sldId="2076138244"/>
        </pc:sldMkLst>
        <pc:graphicFrameChg chg="add del mod modGraphic">
          <ac:chgData name="Lindsay Friddle" userId="S::lifriddl@microsoft.com::52bf931c-5417-4ba9-a9b6-f3421f3101bf" providerId="AD" clId="Web-{C390B2F0-A662-4251-8E05-25210A466D9E}" dt="2023-03-17T20:13:34.663" v="17" actId="20577"/>
          <ac:graphicFrameMkLst>
            <pc:docMk/>
            <pc:sldMk cId="1271451233" sldId="2076138244"/>
            <ac:graphicFrameMk id="2" creationId="{BB00BB58-6378-5751-7743-7F0F64512170}"/>
          </ac:graphicFrameMkLst>
        </pc:graphicFrameChg>
      </pc:sldChg>
      <pc:sldChg chg="delSp modSp">
        <pc:chgData name="Lindsay Friddle" userId="S::lifriddl@microsoft.com::52bf931c-5417-4ba9-a9b6-f3421f3101bf" providerId="AD" clId="Web-{C390B2F0-A662-4251-8E05-25210A466D9E}" dt="2023-03-17T20:13:07.100" v="11"/>
        <pc:sldMkLst>
          <pc:docMk/>
          <pc:sldMk cId="205472768" sldId="2076138245"/>
        </pc:sldMkLst>
        <pc:cxnChg chg="del mod">
          <ac:chgData name="Lindsay Friddle" userId="S::lifriddl@microsoft.com::52bf931c-5417-4ba9-a9b6-f3421f3101bf" providerId="AD" clId="Web-{C390B2F0-A662-4251-8E05-25210A466D9E}" dt="2023-03-17T20:13:07.100" v="11"/>
          <ac:cxnSpMkLst>
            <pc:docMk/>
            <pc:sldMk cId="205472768" sldId="2076138245"/>
            <ac:cxnSpMk id="28" creationId="{2FCAD7B5-42BF-80C0-01C8-4DAD04992F41}"/>
          </ac:cxnSpMkLst>
        </pc:cxnChg>
      </pc:sldChg>
    </pc:docChg>
  </pc:docChgLst>
  <pc:docChgLst>
    <pc:chgData name="Lindsay Friddle" userId="52bf931c-5417-4ba9-a9b6-f3421f3101bf" providerId="ADAL" clId="{EEDAE607-6F72-413C-86F3-ECBB6C6DFA39}"/>
    <pc:docChg chg="undo redo custSel addSld delSld modSld modSection">
      <pc:chgData name="Lindsay Friddle" userId="52bf931c-5417-4ba9-a9b6-f3421f3101bf" providerId="ADAL" clId="{EEDAE607-6F72-413C-86F3-ECBB6C6DFA39}" dt="2023-04-17T14:02:00.756" v="2047" actId="47"/>
      <pc:docMkLst>
        <pc:docMk/>
      </pc:docMkLst>
      <pc:sldChg chg="modSp del mod">
        <pc:chgData name="Lindsay Friddle" userId="52bf931c-5417-4ba9-a9b6-f3421f3101bf" providerId="ADAL" clId="{EEDAE607-6F72-413C-86F3-ECBB6C6DFA39}" dt="2023-03-30T19:20:06.415" v="1655" actId="2696"/>
        <pc:sldMkLst>
          <pc:docMk/>
          <pc:sldMk cId="1461724430" sldId="2076138241"/>
        </pc:sldMkLst>
        <pc:spChg chg="mod">
          <ac:chgData name="Lindsay Friddle" userId="52bf931c-5417-4ba9-a9b6-f3421f3101bf" providerId="ADAL" clId="{EEDAE607-6F72-413C-86F3-ECBB6C6DFA39}" dt="2023-03-15T13:29:31.695" v="1" actId="1076"/>
          <ac:spMkLst>
            <pc:docMk/>
            <pc:sldMk cId="1461724430" sldId="2076138241"/>
            <ac:spMk id="14" creationId="{CD01E738-6656-CA86-5D6A-21E6FE2532F4}"/>
          </ac:spMkLst>
        </pc:spChg>
        <pc:cxnChg chg="mod">
          <ac:chgData name="Lindsay Friddle" userId="52bf931c-5417-4ba9-a9b6-f3421f3101bf" providerId="ADAL" clId="{EEDAE607-6F72-413C-86F3-ECBB6C6DFA39}" dt="2023-03-15T13:29:31.695" v="1" actId="1076"/>
          <ac:cxnSpMkLst>
            <pc:docMk/>
            <pc:sldMk cId="1461724430" sldId="2076138241"/>
            <ac:cxnSpMk id="202" creationId="{5C82A76D-ACDD-EF92-6E7C-92063F574F58}"/>
          </ac:cxnSpMkLst>
        </pc:cxnChg>
        <pc:cxnChg chg="mod">
          <ac:chgData name="Lindsay Friddle" userId="52bf931c-5417-4ba9-a9b6-f3421f3101bf" providerId="ADAL" clId="{EEDAE607-6F72-413C-86F3-ECBB6C6DFA39}" dt="2023-03-15T13:29:31.695" v="1" actId="1076"/>
          <ac:cxnSpMkLst>
            <pc:docMk/>
            <pc:sldMk cId="1461724430" sldId="2076138241"/>
            <ac:cxnSpMk id="213" creationId="{67ADD925-9AB5-5F47-D338-0228131D2C65}"/>
          </ac:cxnSpMkLst>
        </pc:cxnChg>
        <pc:cxnChg chg="mod">
          <ac:chgData name="Lindsay Friddle" userId="52bf931c-5417-4ba9-a9b6-f3421f3101bf" providerId="ADAL" clId="{EEDAE607-6F72-413C-86F3-ECBB6C6DFA39}" dt="2023-03-15T13:29:31.695" v="1" actId="1076"/>
          <ac:cxnSpMkLst>
            <pc:docMk/>
            <pc:sldMk cId="1461724430" sldId="2076138241"/>
            <ac:cxnSpMk id="215" creationId="{9464F935-5020-0F4B-54EC-135A1C898A6F}"/>
          </ac:cxnSpMkLst>
        </pc:cxnChg>
        <pc:cxnChg chg="mod">
          <ac:chgData name="Lindsay Friddle" userId="52bf931c-5417-4ba9-a9b6-f3421f3101bf" providerId="ADAL" clId="{EEDAE607-6F72-413C-86F3-ECBB6C6DFA39}" dt="2023-03-15T13:29:31.695" v="1" actId="1076"/>
          <ac:cxnSpMkLst>
            <pc:docMk/>
            <pc:sldMk cId="1461724430" sldId="2076138241"/>
            <ac:cxnSpMk id="218" creationId="{0EB79C35-F24B-92E7-1DF3-CCE89D296D54}"/>
          </ac:cxnSpMkLst>
        </pc:cxnChg>
        <pc:cxnChg chg="mod">
          <ac:chgData name="Lindsay Friddle" userId="52bf931c-5417-4ba9-a9b6-f3421f3101bf" providerId="ADAL" clId="{EEDAE607-6F72-413C-86F3-ECBB6C6DFA39}" dt="2023-03-15T13:29:31.695" v="1" actId="1076"/>
          <ac:cxnSpMkLst>
            <pc:docMk/>
            <pc:sldMk cId="1461724430" sldId="2076138241"/>
            <ac:cxnSpMk id="253" creationId="{DCE1E051-6520-6924-E2FE-5BCC83331E59}"/>
          </ac:cxnSpMkLst>
        </pc:cxnChg>
        <pc:cxnChg chg="mod">
          <ac:chgData name="Lindsay Friddle" userId="52bf931c-5417-4ba9-a9b6-f3421f3101bf" providerId="ADAL" clId="{EEDAE607-6F72-413C-86F3-ECBB6C6DFA39}" dt="2023-03-15T13:29:31.695" v="1" actId="1076"/>
          <ac:cxnSpMkLst>
            <pc:docMk/>
            <pc:sldMk cId="1461724430" sldId="2076138241"/>
            <ac:cxnSpMk id="260" creationId="{8F77DC3A-CECA-D5B2-AC34-AE59E65B8FB9}"/>
          </ac:cxnSpMkLst>
        </pc:cxnChg>
        <pc:cxnChg chg="mod">
          <ac:chgData name="Lindsay Friddle" userId="52bf931c-5417-4ba9-a9b6-f3421f3101bf" providerId="ADAL" clId="{EEDAE607-6F72-413C-86F3-ECBB6C6DFA39}" dt="2023-03-21T17:40:10.031" v="744" actId="1076"/>
          <ac:cxnSpMkLst>
            <pc:docMk/>
            <pc:sldMk cId="1461724430" sldId="2076138241"/>
            <ac:cxnSpMk id="262" creationId="{5F0A86B9-B1CA-9E7E-3A7E-F653EC16459E}"/>
          </ac:cxnSpMkLst>
        </pc:cxnChg>
        <pc:cxnChg chg="mod">
          <ac:chgData name="Lindsay Friddle" userId="52bf931c-5417-4ba9-a9b6-f3421f3101bf" providerId="ADAL" clId="{EEDAE607-6F72-413C-86F3-ECBB6C6DFA39}" dt="2023-03-15T13:29:31.695" v="1" actId="1076"/>
          <ac:cxnSpMkLst>
            <pc:docMk/>
            <pc:sldMk cId="1461724430" sldId="2076138241"/>
            <ac:cxnSpMk id="274" creationId="{6986B72F-99C4-9FF6-4D62-A137D1FCAA7B}"/>
          </ac:cxnSpMkLst>
        </pc:cxnChg>
      </pc:sldChg>
      <pc:sldChg chg="del">
        <pc:chgData name="Lindsay Friddle" userId="52bf931c-5417-4ba9-a9b6-f3421f3101bf" providerId="ADAL" clId="{EEDAE607-6F72-413C-86F3-ECBB6C6DFA39}" dt="2023-04-17T14:02:00.756" v="2047" actId="47"/>
        <pc:sldMkLst>
          <pc:docMk/>
          <pc:sldMk cId="2108815306" sldId="2076138242"/>
        </pc:sldMkLst>
      </pc:sldChg>
      <pc:sldChg chg="del">
        <pc:chgData name="Lindsay Friddle" userId="52bf931c-5417-4ba9-a9b6-f3421f3101bf" providerId="ADAL" clId="{EEDAE607-6F72-413C-86F3-ECBB6C6DFA39}" dt="2023-04-17T14:01:57.508" v="2046" actId="47"/>
        <pc:sldMkLst>
          <pc:docMk/>
          <pc:sldMk cId="1797999038" sldId="2076138243"/>
        </pc:sldMkLst>
      </pc:sldChg>
      <pc:sldChg chg="modSp">
        <pc:chgData name="Lindsay Friddle" userId="52bf931c-5417-4ba9-a9b6-f3421f3101bf" providerId="ADAL" clId="{EEDAE607-6F72-413C-86F3-ECBB6C6DFA39}" dt="2023-04-04T21:27:48.907" v="2045" actId="5736"/>
        <pc:sldMkLst>
          <pc:docMk/>
          <pc:sldMk cId="1271451233" sldId="2076138244"/>
        </pc:sldMkLst>
        <pc:graphicFrameChg chg="mod">
          <ac:chgData name="Lindsay Friddle" userId="52bf931c-5417-4ba9-a9b6-f3421f3101bf" providerId="ADAL" clId="{EEDAE607-6F72-413C-86F3-ECBB6C6DFA39}" dt="2023-04-04T21:27:48.907" v="2045" actId="5736"/>
          <ac:graphicFrameMkLst>
            <pc:docMk/>
            <pc:sldMk cId="1271451233" sldId="2076138244"/>
            <ac:graphicFrameMk id="2" creationId="{BB00BB58-6378-5751-7743-7F0F64512170}"/>
          </ac:graphicFrameMkLst>
        </pc:graphicFrameChg>
      </pc:sldChg>
      <pc:sldChg chg="addSp delSp modSp add mod">
        <pc:chgData name="Lindsay Friddle" userId="52bf931c-5417-4ba9-a9b6-f3421f3101bf" providerId="ADAL" clId="{EEDAE607-6F72-413C-86F3-ECBB6C6DFA39}" dt="2023-04-04T17:00:43.989" v="2042" actId="14100"/>
        <pc:sldMkLst>
          <pc:docMk/>
          <pc:sldMk cId="205472768" sldId="2076138245"/>
        </pc:sldMkLst>
        <pc:spChg chg="mod">
          <ac:chgData name="Lindsay Friddle" userId="52bf931c-5417-4ba9-a9b6-f3421f3101bf" providerId="ADAL" clId="{EEDAE607-6F72-413C-86F3-ECBB6C6DFA39}" dt="2023-03-30T19:57:19.185" v="1710" actId="1035"/>
          <ac:spMkLst>
            <pc:docMk/>
            <pc:sldMk cId="205472768" sldId="2076138245"/>
            <ac:spMk id="2" creationId="{77611BAB-AAFD-6C56-F99A-54C577DB5C04}"/>
          </ac:spMkLst>
        </pc:spChg>
        <pc:spChg chg="del mod">
          <ac:chgData name="Lindsay Friddle" userId="52bf931c-5417-4ba9-a9b6-f3421f3101bf" providerId="ADAL" clId="{EEDAE607-6F72-413C-86F3-ECBB6C6DFA39}" dt="2023-03-30T15:17:51.431" v="996" actId="478"/>
          <ac:spMkLst>
            <pc:docMk/>
            <pc:sldMk cId="205472768" sldId="2076138245"/>
            <ac:spMk id="3" creationId="{CCBB280E-03B1-CA3F-BD62-47B36665F73E}"/>
          </ac:spMkLst>
        </pc:spChg>
        <pc:spChg chg="add mod">
          <ac:chgData name="Lindsay Friddle" userId="52bf931c-5417-4ba9-a9b6-f3421f3101bf" providerId="ADAL" clId="{EEDAE607-6F72-413C-86F3-ECBB6C6DFA39}" dt="2023-03-31T19:41:02.227" v="1914" actId="1038"/>
          <ac:spMkLst>
            <pc:docMk/>
            <pc:sldMk cId="205472768" sldId="2076138245"/>
            <ac:spMk id="7" creationId="{D428566F-141F-BDBC-AE0D-46CABF9FED2E}"/>
          </ac:spMkLst>
        </pc:spChg>
        <pc:spChg chg="add mod">
          <ac:chgData name="Lindsay Friddle" userId="52bf931c-5417-4ba9-a9b6-f3421f3101bf" providerId="ADAL" clId="{EEDAE607-6F72-413C-86F3-ECBB6C6DFA39}" dt="2023-03-31T19:41:02.227" v="1914" actId="1038"/>
          <ac:spMkLst>
            <pc:docMk/>
            <pc:sldMk cId="205472768" sldId="2076138245"/>
            <ac:spMk id="8" creationId="{74146BB7-A1A1-AC74-AF1D-EE2CC4BE04E1}"/>
          </ac:spMkLst>
        </pc:spChg>
        <pc:spChg chg="add mod">
          <ac:chgData name="Lindsay Friddle" userId="52bf931c-5417-4ba9-a9b6-f3421f3101bf" providerId="ADAL" clId="{EEDAE607-6F72-413C-86F3-ECBB6C6DFA39}" dt="2023-03-30T19:57:29.488" v="1732" actId="1036"/>
          <ac:spMkLst>
            <pc:docMk/>
            <pc:sldMk cId="205472768" sldId="2076138245"/>
            <ac:spMk id="9" creationId="{D308A2D4-FB23-69D6-BD0E-A3ECF31E6111}"/>
          </ac:spMkLst>
        </pc:spChg>
        <pc:spChg chg="mod">
          <ac:chgData name="Lindsay Friddle" userId="52bf931c-5417-4ba9-a9b6-f3421f3101bf" providerId="ADAL" clId="{EEDAE607-6F72-413C-86F3-ECBB6C6DFA39}" dt="2023-03-30T19:57:19.185" v="1710" actId="1035"/>
          <ac:spMkLst>
            <pc:docMk/>
            <pc:sldMk cId="205472768" sldId="2076138245"/>
            <ac:spMk id="14" creationId="{CD01E738-6656-CA86-5D6A-21E6FE2532F4}"/>
          </ac:spMkLst>
        </pc:spChg>
        <pc:spChg chg="del mod">
          <ac:chgData name="Lindsay Friddle" userId="52bf931c-5417-4ba9-a9b6-f3421f3101bf" providerId="ADAL" clId="{EEDAE607-6F72-413C-86F3-ECBB6C6DFA39}" dt="2023-03-30T15:18:01.500" v="1005" actId="478"/>
          <ac:spMkLst>
            <pc:docMk/>
            <pc:sldMk cId="205472768" sldId="2076138245"/>
            <ac:spMk id="15" creationId="{F88188FD-4D35-24FD-EDC0-FA36FF53DDF7}"/>
          </ac:spMkLst>
        </pc:spChg>
        <pc:spChg chg="add del mod">
          <ac:chgData name="Lindsay Friddle" userId="52bf931c-5417-4ba9-a9b6-f3421f3101bf" providerId="ADAL" clId="{EEDAE607-6F72-413C-86F3-ECBB6C6DFA39}" dt="2023-03-30T15:17:59.007" v="1003" actId="478"/>
          <ac:spMkLst>
            <pc:docMk/>
            <pc:sldMk cId="205472768" sldId="2076138245"/>
            <ac:spMk id="18" creationId="{AFAEB32E-0BBF-CDC2-32A2-1313F3355CAA}"/>
          </ac:spMkLst>
        </pc:spChg>
        <pc:spChg chg="mod">
          <ac:chgData name="Lindsay Friddle" userId="52bf931c-5417-4ba9-a9b6-f3421f3101bf" providerId="ADAL" clId="{EEDAE607-6F72-413C-86F3-ECBB6C6DFA39}" dt="2023-03-30T19:57:29.488" v="1732" actId="1036"/>
          <ac:spMkLst>
            <pc:docMk/>
            <pc:sldMk cId="205472768" sldId="2076138245"/>
            <ac:spMk id="20" creationId="{F3AF1995-D171-16E3-A11F-351815AE0980}"/>
          </ac:spMkLst>
        </pc:spChg>
        <pc:spChg chg="mod">
          <ac:chgData name="Lindsay Friddle" userId="52bf931c-5417-4ba9-a9b6-f3421f3101bf" providerId="ADAL" clId="{EEDAE607-6F72-413C-86F3-ECBB6C6DFA39}" dt="2023-03-30T19:57:29.488" v="1732" actId="1036"/>
          <ac:spMkLst>
            <pc:docMk/>
            <pc:sldMk cId="205472768" sldId="2076138245"/>
            <ac:spMk id="21" creationId="{7B5D59B8-4CB4-6B31-D7C2-B727C438933F}"/>
          </ac:spMkLst>
        </pc:spChg>
        <pc:spChg chg="mod">
          <ac:chgData name="Lindsay Friddle" userId="52bf931c-5417-4ba9-a9b6-f3421f3101bf" providerId="ADAL" clId="{EEDAE607-6F72-413C-86F3-ECBB6C6DFA39}" dt="2023-03-30T19:57:29.488" v="1732" actId="1036"/>
          <ac:spMkLst>
            <pc:docMk/>
            <pc:sldMk cId="205472768" sldId="2076138245"/>
            <ac:spMk id="22" creationId="{E6D8F978-793E-68EF-6AE7-E34DC9737D90}"/>
          </ac:spMkLst>
        </pc:spChg>
        <pc:spChg chg="add del mod">
          <ac:chgData name="Lindsay Friddle" userId="52bf931c-5417-4ba9-a9b6-f3421f3101bf" providerId="ADAL" clId="{EEDAE607-6F72-413C-86F3-ECBB6C6DFA39}" dt="2023-03-30T15:17:56.569" v="1001" actId="478"/>
          <ac:spMkLst>
            <pc:docMk/>
            <pc:sldMk cId="205472768" sldId="2076138245"/>
            <ac:spMk id="23" creationId="{3C49CDF4-A7FE-CBFE-ED06-A47E176604EC}"/>
          </ac:spMkLst>
        </pc:spChg>
        <pc:spChg chg="add mod">
          <ac:chgData name="Lindsay Friddle" userId="52bf931c-5417-4ba9-a9b6-f3421f3101bf" providerId="ADAL" clId="{EEDAE607-6F72-413C-86F3-ECBB6C6DFA39}" dt="2023-03-30T18:28:50.572" v="1197" actId="1076"/>
          <ac:spMkLst>
            <pc:docMk/>
            <pc:sldMk cId="205472768" sldId="2076138245"/>
            <ac:spMk id="69" creationId="{DE1C1235-1A93-9A5A-C954-147DE93AEACE}"/>
          </ac:spMkLst>
        </pc:spChg>
        <pc:spChg chg="add mod">
          <ac:chgData name="Lindsay Friddle" userId="52bf931c-5417-4ba9-a9b6-f3421f3101bf" providerId="ADAL" clId="{EEDAE607-6F72-413C-86F3-ECBB6C6DFA39}" dt="2023-03-30T18:28:54.701" v="1198" actId="1076"/>
          <ac:spMkLst>
            <pc:docMk/>
            <pc:sldMk cId="205472768" sldId="2076138245"/>
            <ac:spMk id="70" creationId="{86C7B94C-FA42-3AD8-8AA9-9B13E2FF6E2A}"/>
          </ac:spMkLst>
        </pc:spChg>
        <pc:spChg chg="add mod">
          <ac:chgData name="Lindsay Friddle" userId="52bf931c-5417-4ba9-a9b6-f3421f3101bf" providerId="ADAL" clId="{EEDAE607-6F72-413C-86F3-ECBB6C6DFA39}" dt="2023-03-30T18:29:13.649" v="1199" actId="1076"/>
          <ac:spMkLst>
            <pc:docMk/>
            <pc:sldMk cId="205472768" sldId="2076138245"/>
            <ac:spMk id="71" creationId="{0554E29C-9BE3-BF52-057E-4E5A94402B19}"/>
          </ac:spMkLst>
        </pc:spChg>
        <pc:spChg chg="add del mod">
          <ac:chgData name="Lindsay Friddle" userId="52bf931c-5417-4ba9-a9b6-f3421f3101bf" providerId="ADAL" clId="{EEDAE607-6F72-413C-86F3-ECBB6C6DFA39}" dt="2023-03-30T19:28:53.124" v="1657" actId="478"/>
          <ac:spMkLst>
            <pc:docMk/>
            <pc:sldMk cId="205472768" sldId="2076138245"/>
            <ac:spMk id="72" creationId="{6DA81E34-4C19-7CD6-9B8C-3B877C593D3D}"/>
          </ac:spMkLst>
        </pc:spChg>
        <pc:spChg chg="mod">
          <ac:chgData name="Lindsay Friddle" userId="52bf931c-5417-4ba9-a9b6-f3421f3101bf" providerId="ADAL" clId="{EEDAE607-6F72-413C-86F3-ECBB6C6DFA39}" dt="2023-03-30T19:57:29.488" v="1732" actId="1036"/>
          <ac:spMkLst>
            <pc:docMk/>
            <pc:sldMk cId="205472768" sldId="2076138245"/>
            <ac:spMk id="83" creationId="{BFA099C3-1139-7E7E-AB86-A827F66EB71A}"/>
          </ac:spMkLst>
        </pc:spChg>
        <pc:spChg chg="mod">
          <ac:chgData name="Lindsay Friddle" userId="52bf931c-5417-4ba9-a9b6-f3421f3101bf" providerId="ADAL" clId="{EEDAE607-6F72-413C-86F3-ECBB6C6DFA39}" dt="2023-03-31T19:41:02.227" v="1914" actId="1038"/>
          <ac:spMkLst>
            <pc:docMk/>
            <pc:sldMk cId="205472768" sldId="2076138245"/>
            <ac:spMk id="85" creationId="{B9A7A77A-71A4-BC2C-6729-7FCF10FA22F1}"/>
          </ac:spMkLst>
        </pc:spChg>
        <pc:spChg chg="mod">
          <ac:chgData name="Lindsay Friddle" userId="52bf931c-5417-4ba9-a9b6-f3421f3101bf" providerId="ADAL" clId="{EEDAE607-6F72-413C-86F3-ECBB6C6DFA39}" dt="2023-03-31T19:51:03.277" v="2003" actId="1076"/>
          <ac:spMkLst>
            <pc:docMk/>
            <pc:sldMk cId="205472768" sldId="2076138245"/>
            <ac:spMk id="86" creationId="{FB284989-0736-2F28-6CEE-3E1117B403FF}"/>
          </ac:spMkLst>
        </pc:spChg>
        <pc:spChg chg="mod">
          <ac:chgData name="Lindsay Friddle" userId="52bf931c-5417-4ba9-a9b6-f3421f3101bf" providerId="ADAL" clId="{EEDAE607-6F72-413C-86F3-ECBB6C6DFA39}" dt="2023-03-31T19:41:02.227" v="1914" actId="1038"/>
          <ac:spMkLst>
            <pc:docMk/>
            <pc:sldMk cId="205472768" sldId="2076138245"/>
            <ac:spMk id="87" creationId="{F9B52265-3956-181B-0916-77CD7A47489B}"/>
          </ac:spMkLst>
        </pc:spChg>
        <pc:spChg chg="del mod">
          <ac:chgData name="Lindsay Friddle" userId="52bf931c-5417-4ba9-a9b6-f3421f3101bf" providerId="ADAL" clId="{EEDAE607-6F72-413C-86F3-ECBB6C6DFA39}" dt="2023-03-30T15:17:57.249" v="1002" actId="478"/>
          <ac:spMkLst>
            <pc:docMk/>
            <pc:sldMk cId="205472768" sldId="2076138245"/>
            <ac:spMk id="96" creationId="{933830CD-C7EB-1769-C701-9E0568A12288}"/>
          </ac:spMkLst>
        </pc:spChg>
        <pc:spChg chg="mod">
          <ac:chgData name="Lindsay Friddle" userId="52bf931c-5417-4ba9-a9b6-f3421f3101bf" providerId="ADAL" clId="{EEDAE607-6F72-413C-86F3-ECBB6C6DFA39}" dt="2023-03-31T19:41:02.227" v="1914" actId="1038"/>
          <ac:spMkLst>
            <pc:docMk/>
            <pc:sldMk cId="205472768" sldId="2076138245"/>
            <ac:spMk id="98" creationId="{92803DB4-0AFA-48E9-DB3D-F1A7EBDCB888}"/>
          </ac:spMkLst>
        </pc:spChg>
        <pc:spChg chg="mod">
          <ac:chgData name="Lindsay Friddle" userId="52bf931c-5417-4ba9-a9b6-f3421f3101bf" providerId="ADAL" clId="{EEDAE607-6F72-413C-86F3-ECBB6C6DFA39}" dt="2023-03-31T19:47:27.838" v="1995" actId="1037"/>
          <ac:spMkLst>
            <pc:docMk/>
            <pc:sldMk cId="205472768" sldId="2076138245"/>
            <ac:spMk id="103" creationId="{F9C27996-6479-D252-639B-594F2BB9FF31}"/>
          </ac:spMkLst>
        </pc:spChg>
        <pc:spChg chg="add mod">
          <ac:chgData name="Lindsay Friddle" userId="52bf931c-5417-4ba9-a9b6-f3421f3101bf" providerId="ADAL" clId="{EEDAE607-6F72-413C-86F3-ECBB6C6DFA39}" dt="2023-03-31T19:42:14.896" v="1950" actId="1038"/>
          <ac:spMkLst>
            <pc:docMk/>
            <pc:sldMk cId="205472768" sldId="2076138245"/>
            <ac:spMk id="134" creationId="{BC3A6BC1-E30A-84DB-5916-2C5DCD110109}"/>
          </ac:spMkLst>
        </pc:spChg>
        <pc:spChg chg="add mod">
          <ac:chgData name="Lindsay Friddle" userId="52bf931c-5417-4ba9-a9b6-f3421f3101bf" providerId="ADAL" clId="{EEDAE607-6F72-413C-86F3-ECBB6C6DFA39}" dt="2023-03-31T19:42:14.896" v="1950" actId="1038"/>
          <ac:spMkLst>
            <pc:docMk/>
            <pc:sldMk cId="205472768" sldId="2076138245"/>
            <ac:spMk id="135" creationId="{4386F26C-1D78-F172-C4D8-979B4830338D}"/>
          </ac:spMkLst>
        </pc:spChg>
        <pc:spChg chg="add mod">
          <ac:chgData name="Lindsay Friddle" userId="52bf931c-5417-4ba9-a9b6-f3421f3101bf" providerId="ADAL" clId="{EEDAE607-6F72-413C-86F3-ECBB6C6DFA39}" dt="2023-03-31T19:42:14.896" v="1950" actId="1038"/>
          <ac:spMkLst>
            <pc:docMk/>
            <pc:sldMk cId="205472768" sldId="2076138245"/>
            <ac:spMk id="136" creationId="{78D89D94-8167-478B-E5B4-2ADBDE28F489}"/>
          </ac:spMkLst>
        </pc:spChg>
        <pc:spChg chg="add mod">
          <ac:chgData name="Lindsay Friddle" userId="52bf931c-5417-4ba9-a9b6-f3421f3101bf" providerId="ADAL" clId="{EEDAE607-6F72-413C-86F3-ECBB6C6DFA39}" dt="2023-03-31T19:42:14.896" v="1950" actId="1038"/>
          <ac:spMkLst>
            <pc:docMk/>
            <pc:sldMk cId="205472768" sldId="2076138245"/>
            <ac:spMk id="137" creationId="{85A98D2E-F760-77BE-9A45-7ADA705AD918}"/>
          </ac:spMkLst>
        </pc:spChg>
        <pc:spChg chg="mod">
          <ac:chgData name="Lindsay Friddle" userId="52bf931c-5417-4ba9-a9b6-f3421f3101bf" providerId="ADAL" clId="{EEDAE607-6F72-413C-86F3-ECBB6C6DFA39}" dt="2023-03-31T19:41:02.227" v="1914" actId="1038"/>
          <ac:spMkLst>
            <pc:docMk/>
            <pc:sldMk cId="205472768" sldId="2076138245"/>
            <ac:spMk id="158" creationId="{18E42D95-20EA-8A94-096E-421E3035CA8B}"/>
          </ac:spMkLst>
        </pc:spChg>
        <pc:spChg chg="del mod">
          <ac:chgData name="Lindsay Friddle" userId="52bf931c-5417-4ba9-a9b6-f3421f3101bf" providerId="ADAL" clId="{EEDAE607-6F72-413C-86F3-ECBB6C6DFA39}" dt="2023-03-30T15:17:53.367" v="998" actId="478"/>
          <ac:spMkLst>
            <pc:docMk/>
            <pc:sldMk cId="205472768" sldId="2076138245"/>
            <ac:spMk id="199" creationId="{4990BBEE-9634-F6C8-A796-D9015078432A}"/>
          </ac:spMkLst>
        </pc:spChg>
        <pc:spChg chg="del">
          <ac:chgData name="Lindsay Friddle" userId="52bf931c-5417-4ba9-a9b6-f3421f3101bf" providerId="ADAL" clId="{EEDAE607-6F72-413C-86F3-ECBB6C6DFA39}" dt="2023-03-15T13:41:47.035" v="45" actId="478"/>
          <ac:spMkLst>
            <pc:docMk/>
            <pc:sldMk cId="205472768" sldId="2076138245"/>
            <ac:spMk id="200" creationId="{72721AD2-4C05-FF36-C32C-7257FAE5412C}"/>
          </ac:spMkLst>
        </pc:spChg>
        <pc:spChg chg="del mod">
          <ac:chgData name="Lindsay Friddle" userId="52bf931c-5417-4ba9-a9b6-f3421f3101bf" providerId="ADAL" clId="{EEDAE607-6F72-413C-86F3-ECBB6C6DFA39}" dt="2023-03-30T15:17:54.571" v="999" actId="478"/>
          <ac:spMkLst>
            <pc:docMk/>
            <pc:sldMk cId="205472768" sldId="2076138245"/>
            <ac:spMk id="201" creationId="{7CB1D86D-A284-8439-966F-B39CDBA78C52}"/>
          </ac:spMkLst>
        </pc:spChg>
        <pc:spChg chg="add mod">
          <ac:chgData name="Lindsay Friddle" userId="52bf931c-5417-4ba9-a9b6-f3421f3101bf" providerId="ADAL" clId="{EEDAE607-6F72-413C-86F3-ECBB6C6DFA39}" dt="2023-03-30T19:29:19.432" v="1664" actId="1076"/>
          <ac:spMkLst>
            <pc:docMk/>
            <pc:sldMk cId="205472768" sldId="2076138245"/>
            <ac:spMk id="206" creationId="{F7E8BD6C-FE5D-2FC1-3DAB-EB42B5402301}"/>
          </ac:spMkLst>
        </pc:spChg>
        <pc:spChg chg="add mod">
          <ac:chgData name="Lindsay Friddle" userId="52bf931c-5417-4ba9-a9b6-f3421f3101bf" providerId="ADAL" clId="{EEDAE607-6F72-413C-86F3-ECBB6C6DFA39}" dt="2023-03-31T19:42:14.896" v="1950" actId="1038"/>
          <ac:spMkLst>
            <pc:docMk/>
            <pc:sldMk cId="205472768" sldId="2076138245"/>
            <ac:spMk id="235" creationId="{FE5FB9E4-116C-CCE9-40C1-A5D433ACC09F}"/>
          </ac:spMkLst>
        </pc:spChg>
        <pc:spChg chg="add mod">
          <ac:chgData name="Lindsay Friddle" userId="52bf931c-5417-4ba9-a9b6-f3421f3101bf" providerId="ADAL" clId="{EEDAE607-6F72-413C-86F3-ECBB6C6DFA39}" dt="2023-03-31T19:42:14.896" v="1950" actId="1038"/>
          <ac:spMkLst>
            <pc:docMk/>
            <pc:sldMk cId="205472768" sldId="2076138245"/>
            <ac:spMk id="241" creationId="{02550842-82FD-05B1-A9CA-B81E5630556E}"/>
          </ac:spMkLst>
        </pc:spChg>
        <pc:spChg chg="del">
          <ac:chgData name="Lindsay Friddle" userId="52bf931c-5417-4ba9-a9b6-f3421f3101bf" providerId="ADAL" clId="{EEDAE607-6F72-413C-86F3-ECBB6C6DFA39}" dt="2023-03-15T13:42:02.067" v="55" actId="478"/>
          <ac:spMkLst>
            <pc:docMk/>
            <pc:sldMk cId="205472768" sldId="2076138245"/>
            <ac:spMk id="252" creationId="{2C7190D4-8FD5-D68D-862F-549CB8A85D90}"/>
          </ac:spMkLst>
        </pc:spChg>
        <pc:spChg chg="del">
          <ac:chgData name="Lindsay Friddle" userId="52bf931c-5417-4ba9-a9b6-f3421f3101bf" providerId="ADAL" clId="{EEDAE607-6F72-413C-86F3-ECBB6C6DFA39}" dt="2023-03-15T13:42:03.148" v="56" actId="478"/>
          <ac:spMkLst>
            <pc:docMk/>
            <pc:sldMk cId="205472768" sldId="2076138245"/>
            <ac:spMk id="258" creationId="{8CB1A48E-A718-B1C4-9930-16F400D10DC7}"/>
          </ac:spMkLst>
        </pc:spChg>
        <pc:spChg chg="add mod">
          <ac:chgData name="Lindsay Friddle" userId="52bf931c-5417-4ba9-a9b6-f3421f3101bf" providerId="ADAL" clId="{EEDAE607-6F72-413C-86F3-ECBB6C6DFA39}" dt="2023-03-31T19:42:14.896" v="1950" actId="1038"/>
          <ac:spMkLst>
            <pc:docMk/>
            <pc:sldMk cId="205472768" sldId="2076138245"/>
            <ac:spMk id="297" creationId="{B909A62D-689D-8BBF-FD37-93B1EE17A26D}"/>
          </ac:spMkLst>
        </pc:spChg>
        <pc:cxnChg chg="add mod">
          <ac:chgData name="Lindsay Friddle" userId="52bf931c-5417-4ba9-a9b6-f3421f3101bf" providerId="ADAL" clId="{EEDAE607-6F72-413C-86F3-ECBB6C6DFA39}" dt="2023-04-04T16:33:06.651" v="2036" actId="1582"/>
          <ac:cxnSpMkLst>
            <pc:docMk/>
            <pc:sldMk cId="205472768" sldId="2076138245"/>
            <ac:cxnSpMk id="4" creationId="{13520F6F-E714-7058-579D-3AE2317DED08}"/>
          </ac:cxnSpMkLst>
        </pc:cxnChg>
        <pc:cxnChg chg="add mod">
          <ac:chgData name="Lindsay Friddle" userId="52bf931c-5417-4ba9-a9b6-f3421f3101bf" providerId="ADAL" clId="{EEDAE607-6F72-413C-86F3-ECBB6C6DFA39}" dt="2023-03-30T20:07:13.857" v="1876" actId="1582"/>
          <ac:cxnSpMkLst>
            <pc:docMk/>
            <pc:sldMk cId="205472768" sldId="2076138245"/>
            <ac:cxnSpMk id="6" creationId="{A1EB463A-87B1-ADAD-FCC3-4F22D047619F}"/>
          </ac:cxnSpMkLst>
        </pc:cxnChg>
        <pc:cxnChg chg="add del mod">
          <ac:chgData name="Lindsay Friddle" userId="52bf931c-5417-4ba9-a9b6-f3421f3101bf" providerId="ADAL" clId="{EEDAE607-6F72-413C-86F3-ECBB6C6DFA39}" dt="2023-03-30T15:18:02.616" v="1006" actId="478"/>
          <ac:cxnSpMkLst>
            <pc:docMk/>
            <pc:sldMk cId="205472768" sldId="2076138245"/>
            <ac:cxnSpMk id="11" creationId="{6D651422-60EA-377A-A7F4-2B7CE931F38D}"/>
          </ac:cxnSpMkLst>
        </pc:cxnChg>
        <pc:cxnChg chg="add del mod">
          <ac:chgData name="Lindsay Friddle" userId="52bf931c-5417-4ba9-a9b6-f3421f3101bf" providerId="ADAL" clId="{EEDAE607-6F72-413C-86F3-ECBB6C6DFA39}" dt="2023-03-21T18:47:24.784" v="832" actId="478"/>
          <ac:cxnSpMkLst>
            <pc:docMk/>
            <pc:sldMk cId="205472768" sldId="2076138245"/>
            <ac:cxnSpMk id="12" creationId="{014EBD28-1ECD-C4D9-18A5-FB7E55F79936}"/>
          </ac:cxnSpMkLst>
        </pc:cxnChg>
        <pc:cxnChg chg="add mod">
          <ac:chgData name="Lindsay Friddle" userId="52bf931c-5417-4ba9-a9b6-f3421f3101bf" providerId="ADAL" clId="{EEDAE607-6F72-413C-86F3-ECBB6C6DFA39}" dt="2023-03-30T19:57:29.488" v="1732" actId="1036"/>
          <ac:cxnSpMkLst>
            <pc:docMk/>
            <pc:sldMk cId="205472768" sldId="2076138245"/>
            <ac:cxnSpMk id="12" creationId="{1C096E19-1272-A013-5F4A-3049C34D374C}"/>
          </ac:cxnSpMkLst>
        </pc:cxnChg>
        <pc:cxnChg chg="add del mod">
          <ac:chgData name="Lindsay Friddle" userId="52bf931c-5417-4ba9-a9b6-f3421f3101bf" providerId="ADAL" clId="{EEDAE607-6F72-413C-86F3-ECBB6C6DFA39}" dt="2023-03-21T17:46:36.395" v="750" actId="478"/>
          <ac:cxnSpMkLst>
            <pc:docMk/>
            <pc:sldMk cId="205472768" sldId="2076138245"/>
            <ac:cxnSpMk id="13" creationId="{4B10F40D-C72F-AB4D-6841-75457E9DE747}"/>
          </ac:cxnSpMkLst>
        </pc:cxnChg>
        <pc:cxnChg chg="add del mod">
          <ac:chgData name="Lindsay Friddle" userId="52bf931c-5417-4ba9-a9b6-f3421f3101bf" providerId="ADAL" clId="{EEDAE607-6F72-413C-86F3-ECBB6C6DFA39}" dt="2023-03-30T18:00:47.049" v="1092" actId="11529"/>
          <ac:cxnSpMkLst>
            <pc:docMk/>
            <pc:sldMk cId="205472768" sldId="2076138245"/>
            <ac:cxnSpMk id="16" creationId="{9781180B-3FAB-2980-AC02-FE8701F2EEB4}"/>
          </ac:cxnSpMkLst>
        </pc:cxnChg>
        <pc:cxnChg chg="add del mod">
          <ac:chgData name="Lindsay Friddle" userId="52bf931c-5417-4ba9-a9b6-f3421f3101bf" providerId="ADAL" clId="{EEDAE607-6F72-413C-86F3-ECBB6C6DFA39}" dt="2023-03-15T14:54:25.612" v="522" actId="478"/>
          <ac:cxnSpMkLst>
            <pc:docMk/>
            <pc:sldMk cId="205472768" sldId="2076138245"/>
            <ac:cxnSpMk id="17" creationId="{D6A99BC9-7C19-49C9-EC7D-ACA893983780}"/>
          </ac:cxnSpMkLst>
        </pc:cxnChg>
        <pc:cxnChg chg="add mod">
          <ac:chgData name="Lindsay Friddle" userId="52bf931c-5417-4ba9-a9b6-f3421f3101bf" providerId="ADAL" clId="{EEDAE607-6F72-413C-86F3-ECBB6C6DFA39}" dt="2023-03-30T20:07:13.857" v="1876" actId="1582"/>
          <ac:cxnSpMkLst>
            <pc:docMk/>
            <pc:sldMk cId="205472768" sldId="2076138245"/>
            <ac:cxnSpMk id="19" creationId="{7D66E5DF-A7F5-DDD6-BD1F-FF321B077886}"/>
          </ac:cxnSpMkLst>
        </pc:cxnChg>
        <pc:cxnChg chg="add del mod">
          <ac:chgData name="Lindsay Friddle" userId="52bf931c-5417-4ba9-a9b6-f3421f3101bf" providerId="ADAL" clId="{EEDAE607-6F72-413C-86F3-ECBB6C6DFA39}" dt="2023-03-21T17:47:48.983" v="762" actId="478"/>
          <ac:cxnSpMkLst>
            <pc:docMk/>
            <pc:sldMk cId="205472768" sldId="2076138245"/>
            <ac:cxnSpMk id="19" creationId="{CAC30A7C-0493-CB66-FD55-6CB67C670161}"/>
          </ac:cxnSpMkLst>
        </pc:cxnChg>
        <pc:cxnChg chg="add del mod">
          <ac:chgData name="Lindsay Friddle" userId="52bf931c-5417-4ba9-a9b6-f3421f3101bf" providerId="ADAL" clId="{EEDAE607-6F72-413C-86F3-ECBB6C6DFA39}" dt="2023-03-21T17:47:44.929" v="759" actId="478"/>
          <ac:cxnSpMkLst>
            <pc:docMk/>
            <pc:sldMk cId="205472768" sldId="2076138245"/>
            <ac:cxnSpMk id="24" creationId="{B1415D3B-DB61-043F-B6F6-0778044D0146}"/>
          </ac:cxnSpMkLst>
        </pc:cxnChg>
        <pc:cxnChg chg="add mod">
          <ac:chgData name="Lindsay Friddle" userId="52bf931c-5417-4ba9-a9b6-f3421f3101bf" providerId="ADAL" clId="{EEDAE607-6F72-413C-86F3-ECBB6C6DFA39}" dt="2023-03-30T19:57:29.488" v="1732" actId="1036"/>
          <ac:cxnSpMkLst>
            <pc:docMk/>
            <pc:sldMk cId="205472768" sldId="2076138245"/>
            <ac:cxnSpMk id="25" creationId="{B26B419E-E912-CD8D-86F9-09B929162D2A}"/>
          </ac:cxnSpMkLst>
        </pc:cxnChg>
        <pc:cxnChg chg="add del mod">
          <ac:chgData name="Lindsay Friddle" userId="52bf931c-5417-4ba9-a9b6-f3421f3101bf" providerId="ADAL" clId="{EEDAE607-6F72-413C-86F3-ECBB6C6DFA39}" dt="2023-03-21T18:57:22.035" v="893" actId="478"/>
          <ac:cxnSpMkLst>
            <pc:docMk/>
            <pc:sldMk cId="205472768" sldId="2076138245"/>
            <ac:cxnSpMk id="26" creationId="{FCEB0710-F4C0-8E9A-15DC-62F50B8D7A32}"/>
          </ac:cxnSpMkLst>
        </pc:cxnChg>
        <pc:cxnChg chg="add del mod">
          <ac:chgData name="Lindsay Friddle" userId="52bf931c-5417-4ba9-a9b6-f3421f3101bf" providerId="ADAL" clId="{EEDAE607-6F72-413C-86F3-ECBB6C6DFA39}" dt="2023-03-30T15:31:25.416" v="1037" actId="478"/>
          <ac:cxnSpMkLst>
            <pc:docMk/>
            <pc:sldMk cId="205472768" sldId="2076138245"/>
            <ac:cxnSpMk id="27" creationId="{566529DE-6814-F544-F45D-411A318EC304}"/>
          </ac:cxnSpMkLst>
        </pc:cxnChg>
        <pc:cxnChg chg="add">
          <ac:chgData name="Lindsay Friddle" userId="52bf931c-5417-4ba9-a9b6-f3421f3101bf" providerId="ADAL" clId="{EEDAE607-6F72-413C-86F3-ECBB6C6DFA39}" dt="2023-03-15T14:46:28.750" v="510" actId="11529"/>
          <ac:cxnSpMkLst>
            <pc:docMk/>
            <pc:sldMk cId="205472768" sldId="2076138245"/>
            <ac:cxnSpMk id="28" creationId="{2FCAD7B5-42BF-80C0-01C8-4DAD04992F41}"/>
          </ac:cxnSpMkLst>
        </pc:cxnChg>
        <pc:cxnChg chg="add mod">
          <ac:chgData name="Lindsay Friddle" userId="52bf931c-5417-4ba9-a9b6-f3421f3101bf" providerId="ADAL" clId="{EEDAE607-6F72-413C-86F3-ECBB6C6DFA39}" dt="2023-03-30T20:07:13.857" v="1876" actId="1582"/>
          <ac:cxnSpMkLst>
            <pc:docMk/>
            <pc:sldMk cId="205472768" sldId="2076138245"/>
            <ac:cxnSpMk id="28" creationId="{4D863E20-E928-9FCA-EF65-C17EFD66D75C}"/>
          </ac:cxnSpMkLst>
        </pc:cxnChg>
        <pc:cxnChg chg="add del mod">
          <ac:chgData name="Lindsay Friddle" userId="52bf931c-5417-4ba9-a9b6-f3421f3101bf" providerId="ADAL" clId="{EEDAE607-6F72-413C-86F3-ECBB6C6DFA39}" dt="2023-03-30T15:18:00.034" v="1004" actId="478"/>
          <ac:cxnSpMkLst>
            <pc:docMk/>
            <pc:sldMk cId="205472768" sldId="2076138245"/>
            <ac:cxnSpMk id="29" creationId="{3DE9BEDB-896E-4FBB-B53F-BCB468F129BC}"/>
          </ac:cxnSpMkLst>
        </pc:cxnChg>
        <pc:cxnChg chg="add del mod">
          <ac:chgData name="Lindsay Friddle" userId="52bf931c-5417-4ba9-a9b6-f3421f3101bf" providerId="ADAL" clId="{EEDAE607-6F72-413C-86F3-ECBB6C6DFA39}" dt="2023-03-21T18:14:33.298" v="769" actId="478"/>
          <ac:cxnSpMkLst>
            <pc:docMk/>
            <pc:sldMk cId="205472768" sldId="2076138245"/>
            <ac:cxnSpMk id="30" creationId="{04FE560F-FC33-2514-B7D7-93717EC5D27D}"/>
          </ac:cxnSpMkLst>
        </pc:cxnChg>
        <pc:cxnChg chg="add mod">
          <ac:chgData name="Lindsay Friddle" userId="52bf931c-5417-4ba9-a9b6-f3421f3101bf" providerId="ADAL" clId="{EEDAE607-6F72-413C-86F3-ECBB6C6DFA39}" dt="2023-03-30T20:07:13.857" v="1876" actId="1582"/>
          <ac:cxnSpMkLst>
            <pc:docMk/>
            <pc:sldMk cId="205472768" sldId="2076138245"/>
            <ac:cxnSpMk id="31" creationId="{2BE0A7FB-9D23-06D2-F21F-D94995DA7864}"/>
          </ac:cxnSpMkLst>
        </pc:cxnChg>
        <pc:cxnChg chg="add del mod">
          <ac:chgData name="Lindsay Friddle" userId="52bf931c-5417-4ba9-a9b6-f3421f3101bf" providerId="ADAL" clId="{EEDAE607-6F72-413C-86F3-ECBB6C6DFA39}" dt="2023-03-22T13:49:30.926" v="949" actId="478"/>
          <ac:cxnSpMkLst>
            <pc:docMk/>
            <pc:sldMk cId="205472768" sldId="2076138245"/>
            <ac:cxnSpMk id="32" creationId="{C2AD128A-07BF-ACF0-17B5-CE147406AEC8}"/>
          </ac:cxnSpMkLst>
        </pc:cxnChg>
        <pc:cxnChg chg="add del mod">
          <ac:chgData name="Lindsay Friddle" userId="52bf931c-5417-4ba9-a9b6-f3421f3101bf" providerId="ADAL" clId="{EEDAE607-6F72-413C-86F3-ECBB6C6DFA39}" dt="2023-03-30T18:06:28.434" v="1104" actId="478"/>
          <ac:cxnSpMkLst>
            <pc:docMk/>
            <pc:sldMk cId="205472768" sldId="2076138245"/>
            <ac:cxnSpMk id="33" creationId="{9D23EE59-6D90-D53E-515A-CE7DC7B80F14}"/>
          </ac:cxnSpMkLst>
        </pc:cxnChg>
        <pc:cxnChg chg="add del mod">
          <ac:chgData name="Lindsay Friddle" userId="52bf931c-5417-4ba9-a9b6-f3421f3101bf" providerId="ADAL" clId="{EEDAE607-6F72-413C-86F3-ECBB6C6DFA39}" dt="2023-03-21T17:46:21.341" v="745" actId="478"/>
          <ac:cxnSpMkLst>
            <pc:docMk/>
            <pc:sldMk cId="205472768" sldId="2076138245"/>
            <ac:cxnSpMk id="34" creationId="{623EC103-1138-F49F-06CD-3EABB48D4FC3}"/>
          </ac:cxnSpMkLst>
        </pc:cxnChg>
        <pc:cxnChg chg="add del mod">
          <ac:chgData name="Lindsay Friddle" userId="52bf931c-5417-4ba9-a9b6-f3421f3101bf" providerId="ADAL" clId="{EEDAE607-6F72-413C-86F3-ECBB6C6DFA39}" dt="2023-03-30T15:17:55.588" v="1000" actId="478"/>
          <ac:cxnSpMkLst>
            <pc:docMk/>
            <pc:sldMk cId="205472768" sldId="2076138245"/>
            <ac:cxnSpMk id="35" creationId="{8213E6AA-787E-6A7C-2A64-8D2E8BB4D5A7}"/>
          </ac:cxnSpMkLst>
        </pc:cxnChg>
        <pc:cxnChg chg="add del mod">
          <ac:chgData name="Lindsay Friddle" userId="52bf931c-5417-4ba9-a9b6-f3421f3101bf" providerId="ADAL" clId="{EEDAE607-6F72-413C-86F3-ECBB6C6DFA39}" dt="2023-03-30T18:06:58.209" v="1110" actId="478"/>
          <ac:cxnSpMkLst>
            <pc:docMk/>
            <pc:sldMk cId="205472768" sldId="2076138245"/>
            <ac:cxnSpMk id="36" creationId="{61D158C5-C3A9-7200-6630-7B1148698FBF}"/>
          </ac:cxnSpMkLst>
        </pc:cxnChg>
        <pc:cxnChg chg="add del mod">
          <ac:chgData name="Lindsay Friddle" userId="52bf931c-5417-4ba9-a9b6-f3421f3101bf" providerId="ADAL" clId="{EEDAE607-6F72-413C-86F3-ECBB6C6DFA39}" dt="2023-03-22T13:36:29.643" v="940" actId="478"/>
          <ac:cxnSpMkLst>
            <pc:docMk/>
            <pc:sldMk cId="205472768" sldId="2076138245"/>
            <ac:cxnSpMk id="38" creationId="{1F4E5BAB-25A8-B773-1479-EF9E75E29339}"/>
          </ac:cxnSpMkLst>
        </pc:cxnChg>
        <pc:cxnChg chg="add del mod">
          <ac:chgData name="Lindsay Friddle" userId="52bf931c-5417-4ba9-a9b6-f3421f3101bf" providerId="ADAL" clId="{EEDAE607-6F72-413C-86F3-ECBB6C6DFA39}" dt="2023-03-30T18:10:51.192" v="1116" actId="478"/>
          <ac:cxnSpMkLst>
            <pc:docMk/>
            <pc:sldMk cId="205472768" sldId="2076138245"/>
            <ac:cxnSpMk id="38" creationId="{52B35B91-F486-585C-FC85-E68AA09AF2CF}"/>
          </ac:cxnSpMkLst>
        </pc:cxnChg>
        <pc:cxnChg chg="add del mod">
          <ac:chgData name="Lindsay Friddle" userId="52bf931c-5417-4ba9-a9b6-f3421f3101bf" providerId="ADAL" clId="{EEDAE607-6F72-413C-86F3-ECBB6C6DFA39}" dt="2023-03-22T13:35:58.142" v="935" actId="478"/>
          <ac:cxnSpMkLst>
            <pc:docMk/>
            <pc:sldMk cId="205472768" sldId="2076138245"/>
            <ac:cxnSpMk id="40" creationId="{6F373F90-A71B-2943-4A2D-D6864AF755F9}"/>
          </ac:cxnSpMkLst>
        </pc:cxnChg>
        <pc:cxnChg chg="add del mod">
          <ac:chgData name="Lindsay Friddle" userId="52bf931c-5417-4ba9-a9b6-f3421f3101bf" providerId="ADAL" clId="{EEDAE607-6F72-413C-86F3-ECBB6C6DFA39}" dt="2023-03-30T18:10:17.458" v="1114" actId="478"/>
          <ac:cxnSpMkLst>
            <pc:docMk/>
            <pc:sldMk cId="205472768" sldId="2076138245"/>
            <ac:cxnSpMk id="40" creationId="{A1BDB918-2C6C-7CE6-8E1C-5C05592D18ED}"/>
          </ac:cxnSpMkLst>
        </pc:cxnChg>
        <pc:cxnChg chg="add del mod">
          <ac:chgData name="Lindsay Friddle" userId="52bf931c-5417-4ba9-a9b6-f3421f3101bf" providerId="ADAL" clId="{EEDAE607-6F72-413C-86F3-ECBB6C6DFA39}" dt="2023-03-30T18:11:14.256" v="1120" actId="478"/>
          <ac:cxnSpMkLst>
            <pc:docMk/>
            <pc:sldMk cId="205472768" sldId="2076138245"/>
            <ac:cxnSpMk id="42" creationId="{9BE65AE6-1F38-75DC-F67E-2BCF54E965E2}"/>
          </ac:cxnSpMkLst>
        </pc:cxnChg>
        <pc:cxnChg chg="add mod">
          <ac:chgData name="Lindsay Friddle" userId="52bf931c-5417-4ba9-a9b6-f3421f3101bf" providerId="ADAL" clId="{EEDAE607-6F72-413C-86F3-ECBB6C6DFA39}" dt="2023-03-31T19:41:02.227" v="1914" actId="1038"/>
          <ac:cxnSpMkLst>
            <pc:docMk/>
            <pc:sldMk cId="205472768" sldId="2076138245"/>
            <ac:cxnSpMk id="48" creationId="{BE849EEB-4987-AEC6-165D-FA2F76E6298F}"/>
          </ac:cxnSpMkLst>
        </pc:cxnChg>
        <pc:cxnChg chg="add del mod">
          <ac:chgData name="Lindsay Friddle" userId="52bf931c-5417-4ba9-a9b6-f3421f3101bf" providerId="ADAL" clId="{EEDAE607-6F72-413C-86F3-ECBB6C6DFA39}" dt="2023-03-30T18:41:13.394" v="1419" actId="478"/>
          <ac:cxnSpMkLst>
            <pc:docMk/>
            <pc:sldMk cId="205472768" sldId="2076138245"/>
            <ac:cxnSpMk id="51" creationId="{82D7BC94-2C9D-C278-95EE-302E8DB57E63}"/>
          </ac:cxnSpMkLst>
        </pc:cxnChg>
        <pc:cxnChg chg="add del mod">
          <ac:chgData name="Lindsay Friddle" userId="52bf931c-5417-4ba9-a9b6-f3421f3101bf" providerId="ADAL" clId="{EEDAE607-6F72-413C-86F3-ECBB6C6DFA39}" dt="2023-03-30T18:40:43.173" v="1413" actId="478"/>
          <ac:cxnSpMkLst>
            <pc:docMk/>
            <pc:sldMk cId="205472768" sldId="2076138245"/>
            <ac:cxnSpMk id="53" creationId="{F27CEB1B-C791-9614-32A2-7D1675CD149C}"/>
          </ac:cxnSpMkLst>
        </pc:cxnChg>
        <pc:cxnChg chg="add del mod">
          <ac:chgData name="Lindsay Friddle" userId="52bf931c-5417-4ba9-a9b6-f3421f3101bf" providerId="ADAL" clId="{EEDAE607-6F72-413C-86F3-ECBB6C6DFA39}" dt="2023-03-30T18:41:07.991" v="1415" actId="478"/>
          <ac:cxnSpMkLst>
            <pc:docMk/>
            <pc:sldMk cId="205472768" sldId="2076138245"/>
            <ac:cxnSpMk id="55" creationId="{270FEC4A-F390-A493-8A5A-8707B0EC24E0}"/>
          </ac:cxnSpMkLst>
        </pc:cxnChg>
        <pc:cxnChg chg="add del mod">
          <ac:chgData name="Lindsay Friddle" userId="52bf931c-5417-4ba9-a9b6-f3421f3101bf" providerId="ADAL" clId="{EEDAE607-6F72-413C-86F3-ECBB6C6DFA39}" dt="2023-03-30T18:41:08.813" v="1416" actId="478"/>
          <ac:cxnSpMkLst>
            <pc:docMk/>
            <pc:sldMk cId="205472768" sldId="2076138245"/>
            <ac:cxnSpMk id="57" creationId="{877DDD80-7B35-5FD3-3CA3-6A5CBE87531B}"/>
          </ac:cxnSpMkLst>
        </pc:cxnChg>
        <pc:cxnChg chg="add del mod">
          <ac:chgData name="Lindsay Friddle" userId="52bf931c-5417-4ba9-a9b6-f3421f3101bf" providerId="ADAL" clId="{EEDAE607-6F72-413C-86F3-ECBB6C6DFA39}" dt="2023-03-30T18:41:12.534" v="1418" actId="478"/>
          <ac:cxnSpMkLst>
            <pc:docMk/>
            <pc:sldMk cId="205472768" sldId="2076138245"/>
            <ac:cxnSpMk id="59" creationId="{06204675-1D54-6EF3-A3C3-D58924FC4D48}"/>
          </ac:cxnSpMkLst>
        </pc:cxnChg>
        <pc:cxnChg chg="add del mod">
          <ac:chgData name="Lindsay Friddle" userId="52bf931c-5417-4ba9-a9b6-f3421f3101bf" providerId="ADAL" clId="{EEDAE607-6F72-413C-86F3-ECBB6C6DFA39}" dt="2023-03-30T18:39:54.216" v="1403" actId="478"/>
          <ac:cxnSpMkLst>
            <pc:docMk/>
            <pc:sldMk cId="205472768" sldId="2076138245"/>
            <ac:cxnSpMk id="61" creationId="{071BC9FF-8167-97A7-6320-451DF417B78C}"/>
          </ac:cxnSpMkLst>
        </pc:cxnChg>
        <pc:cxnChg chg="add del mod">
          <ac:chgData name="Lindsay Friddle" userId="52bf931c-5417-4ba9-a9b6-f3421f3101bf" providerId="ADAL" clId="{EEDAE607-6F72-413C-86F3-ECBB6C6DFA39}" dt="2023-03-30T18:39:55.282" v="1404" actId="478"/>
          <ac:cxnSpMkLst>
            <pc:docMk/>
            <pc:sldMk cId="205472768" sldId="2076138245"/>
            <ac:cxnSpMk id="64" creationId="{91511180-824A-0792-5F76-A8F25BB61686}"/>
          </ac:cxnSpMkLst>
        </pc:cxnChg>
        <pc:cxnChg chg="add del mod">
          <ac:chgData name="Lindsay Friddle" userId="52bf931c-5417-4ba9-a9b6-f3421f3101bf" providerId="ADAL" clId="{EEDAE607-6F72-413C-86F3-ECBB6C6DFA39}" dt="2023-03-30T18:41:11.324" v="1417" actId="478"/>
          <ac:cxnSpMkLst>
            <pc:docMk/>
            <pc:sldMk cId="205472768" sldId="2076138245"/>
            <ac:cxnSpMk id="66" creationId="{44DEF6EC-9DAB-DC21-08B1-43724516AEFA}"/>
          </ac:cxnSpMkLst>
        </pc:cxnChg>
        <pc:cxnChg chg="add del mod">
          <ac:chgData name="Lindsay Friddle" userId="52bf931c-5417-4ba9-a9b6-f3421f3101bf" providerId="ADAL" clId="{EEDAE607-6F72-413C-86F3-ECBB6C6DFA39}" dt="2023-03-30T18:37:17.901" v="1384" actId="478"/>
          <ac:cxnSpMkLst>
            <pc:docMk/>
            <pc:sldMk cId="205472768" sldId="2076138245"/>
            <ac:cxnSpMk id="68" creationId="{A53AAA7F-A830-E517-4D53-43A28256BFA7}"/>
          </ac:cxnSpMkLst>
        </pc:cxnChg>
        <pc:cxnChg chg="add del mod">
          <ac:chgData name="Lindsay Friddle" userId="52bf931c-5417-4ba9-a9b6-f3421f3101bf" providerId="ADAL" clId="{EEDAE607-6F72-413C-86F3-ECBB6C6DFA39}" dt="2023-03-30T18:29:40.909" v="1202" actId="478"/>
          <ac:cxnSpMkLst>
            <pc:docMk/>
            <pc:sldMk cId="205472768" sldId="2076138245"/>
            <ac:cxnSpMk id="74" creationId="{0BD6EFC4-3F8B-8EF7-8F88-6E054DFD0690}"/>
          </ac:cxnSpMkLst>
        </pc:cxnChg>
        <pc:cxnChg chg="mod">
          <ac:chgData name="Lindsay Friddle" userId="52bf931c-5417-4ba9-a9b6-f3421f3101bf" providerId="ADAL" clId="{EEDAE607-6F72-413C-86F3-ECBB6C6DFA39}" dt="2023-04-04T17:00:43.989" v="2042" actId="14100"/>
          <ac:cxnSpMkLst>
            <pc:docMk/>
            <pc:sldMk cId="205472768" sldId="2076138245"/>
            <ac:cxnSpMk id="74" creationId="{A9318C88-4029-395E-23B5-5031F9E2C737}"/>
          </ac:cxnSpMkLst>
        </pc:cxnChg>
        <pc:cxnChg chg="add mod">
          <ac:chgData name="Lindsay Friddle" userId="52bf931c-5417-4ba9-a9b6-f3421f3101bf" providerId="ADAL" clId="{EEDAE607-6F72-413C-86F3-ECBB6C6DFA39}" dt="2023-03-30T20:08:48.588" v="1884" actId="1582"/>
          <ac:cxnSpMkLst>
            <pc:docMk/>
            <pc:sldMk cId="205472768" sldId="2076138245"/>
            <ac:cxnSpMk id="76" creationId="{F806DCA9-75C3-CC0B-5AC2-C8BA55A665C7}"/>
          </ac:cxnSpMkLst>
        </pc:cxnChg>
        <pc:cxnChg chg="add mod">
          <ac:chgData name="Lindsay Friddle" userId="52bf931c-5417-4ba9-a9b6-f3421f3101bf" providerId="ADAL" clId="{EEDAE607-6F72-413C-86F3-ECBB6C6DFA39}" dt="2023-03-30T20:07:13.857" v="1876" actId="1582"/>
          <ac:cxnSpMkLst>
            <pc:docMk/>
            <pc:sldMk cId="205472768" sldId="2076138245"/>
            <ac:cxnSpMk id="93" creationId="{1E2C9485-5F0C-10C8-1940-143EF3C44782}"/>
          </ac:cxnSpMkLst>
        </pc:cxnChg>
        <pc:cxnChg chg="add mod">
          <ac:chgData name="Lindsay Friddle" userId="52bf931c-5417-4ba9-a9b6-f3421f3101bf" providerId="ADAL" clId="{EEDAE607-6F72-413C-86F3-ECBB6C6DFA39}" dt="2023-03-30T20:07:51.439" v="1879" actId="1582"/>
          <ac:cxnSpMkLst>
            <pc:docMk/>
            <pc:sldMk cId="205472768" sldId="2076138245"/>
            <ac:cxnSpMk id="95" creationId="{6DE9C4AF-CF31-C3D3-CBF5-00C9E67E9C98}"/>
          </ac:cxnSpMkLst>
        </pc:cxnChg>
        <pc:cxnChg chg="add del mod">
          <ac:chgData name="Lindsay Friddle" userId="52bf931c-5417-4ba9-a9b6-f3421f3101bf" providerId="ADAL" clId="{EEDAE607-6F72-413C-86F3-ECBB6C6DFA39}" dt="2023-03-30T18:32:20.087" v="1224" actId="478"/>
          <ac:cxnSpMkLst>
            <pc:docMk/>
            <pc:sldMk cId="205472768" sldId="2076138245"/>
            <ac:cxnSpMk id="104" creationId="{ADABAA6D-1153-BB39-5248-86FA0223085D}"/>
          </ac:cxnSpMkLst>
        </pc:cxnChg>
        <pc:cxnChg chg="add mod">
          <ac:chgData name="Lindsay Friddle" userId="52bf931c-5417-4ba9-a9b6-f3421f3101bf" providerId="ADAL" clId="{EEDAE607-6F72-413C-86F3-ECBB6C6DFA39}" dt="2023-03-30T20:07:51.439" v="1879" actId="1582"/>
          <ac:cxnSpMkLst>
            <pc:docMk/>
            <pc:sldMk cId="205472768" sldId="2076138245"/>
            <ac:cxnSpMk id="106" creationId="{68AC3781-E9A9-C188-4708-B4D9187E5EE8}"/>
          </ac:cxnSpMkLst>
        </pc:cxnChg>
        <pc:cxnChg chg="add mod">
          <ac:chgData name="Lindsay Friddle" userId="52bf931c-5417-4ba9-a9b6-f3421f3101bf" providerId="ADAL" clId="{EEDAE607-6F72-413C-86F3-ECBB6C6DFA39}" dt="2023-03-30T20:07:51.439" v="1879" actId="1582"/>
          <ac:cxnSpMkLst>
            <pc:docMk/>
            <pc:sldMk cId="205472768" sldId="2076138245"/>
            <ac:cxnSpMk id="108" creationId="{F15E8978-7D13-ABA5-7930-FFFED694A60C}"/>
          </ac:cxnSpMkLst>
        </pc:cxnChg>
        <pc:cxnChg chg="add mod">
          <ac:chgData name="Lindsay Friddle" userId="52bf931c-5417-4ba9-a9b6-f3421f3101bf" providerId="ADAL" clId="{EEDAE607-6F72-413C-86F3-ECBB6C6DFA39}" dt="2023-03-31T19:41:02.227" v="1914" actId="1038"/>
          <ac:cxnSpMkLst>
            <pc:docMk/>
            <pc:sldMk cId="205472768" sldId="2076138245"/>
            <ac:cxnSpMk id="113" creationId="{5F4DD512-B10D-E000-D53F-DD4586D7A568}"/>
          </ac:cxnSpMkLst>
        </pc:cxnChg>
        <pc:cxnChg chg="add del mod">
          <ac:chgData name="Lindsay Friddle" userId="52bf931c-5417-4ba9-a9b6-f3421f3101bf" providerId="ADAL" clId="{EEDAE607-6F72-413C-86F3-ECBB6C6DFA39}" dt="2023-03-30T18:56:17.580" v="1528" actId="478"/>
          <ac:cxnSpMkLst>
            <pc:docMk/>
            <pc:sldMk cId="205472768" sldId="2076138245"/>
            <ac:cxnSpMk id="119" creationId="{5A20CDF2-73A9-A469-DE96-976FA2683DBA}"/>
          </ac:cxnSpMkLst>
        </pc:cxnChg>
        <pc:cxnChg chg="add del mod">
          <ac:chgData name="Lindsay Friddle" userId="52bf931c-5417-4ba9-a9b6-f3421f3101bf" providerId="ADAL" clId="{EEDAE607-6F72-413C-86F3-ECBB6C6DFA39}" dt="2023-03-30T18:56:20.496" v="1529" actId="478"/>
          <ac:cxnSpMkLst>
            <pc:docMk/>
            <pc:sldMk cId="205472768" sldId="2076138245"/>
            <ac:cxnSpMk id="121" creationId="{53104F58-8A34-3109-185F-7F53B2472385}"/>
          </ac:cxnSpMkLst>
        </pc:cxnChg>
        <pc:cxnChg chg="add del mod">
          <ac:chgData name="Lindsay Friddle" userId="52bf931c-5417-4ba9-a9b6-f3421f3101bf" providerId="ADAL" clId="{EEDAE607-6F72-413C-86F3-ECBB6C6DFA39}" dt="2023-03-30T18:56:08.991" v="1526" actId="478"/>
          <ac:cxnSpMkLst>
            <pc:docMk/>
            <pc:sldMk cId="205472768" sldId="2076138245"/>
            <ac:cxnSpMk id="123" creationId="{5B48B43F-12A9-6E0E-E8E0-1E73E910729D}"/>
          </ac:cxnSpMkLst>
        </pc:cxnChg>
        <pc:cxnChg chg="del mod">
          <ac:chgData name="Lindsay Friddle" userId="52bf931c-5417-4ba9-a9b6-f3421f3101bf" providerId="ADAL" clId="{EEDAE607-6F72-413C-86F3-ECBB6C6DFA39}" dt="2023-03-15T13:36:12.803" v="17" actId="478"/>
          <ac:cxnSpMkLst>
            <pc:docMk/>
            <pc:sldMk cId="205472768" sldId="2076138245"/>
            <ac:cxnSpMk id="124" creationId="{8FE2252E-4733-EC24-55DB-2659386178CA}"/>
          </ac:cxnSpMkLst>
        </pc:cxnChg>
        <pc:cxnChg chg="add mod">
          <ac:chgData name="Lindsay Friddle" userId="52bf931c-5417-4ba9-a9b6-f3421f3101bf" providerId="ADAL" clId="{EEDAE607-6F72-413C-86F3-ECBB6C6DFA39}" dt="2023-03-31T19:41:02.227" v="1914" actId="1038"/>
          <ac:cxnSpMkLst>
            <pc:docMk/>
            <pc:sldMk cId="205472768" sldId="2076138245"/>
            <ac:cxnSpMk id="125" creationId="{132075C0-B9F3-4937-F656-963B262A1C25}"/>
          </ac:cxnSpMkLst>
        </pc:cxnChg>
        <pc:cxnChg chg="add del mod">
          <ac:chgData name="Lindsay Friddle" userId="52bf931c-5417-4ba9-a9b6-f3421f3101bf" providerId="ADAL" clId="{EEDAE607-6F72-413C-86F3-ECBB6C6DFA39}" dt="2023-03-30T18:35:10.344" v="1315" actId="478"/>
          <ac:cxnSpMkLst>
            <pc:docMk/>
            <pc:sldMk cId="205472768" sldId="2076138245"/>
            <ac:cxnSpMk id="128" creationId="{57C84080-662A-1DB3-9ECD-8EB0DE8B80ED}"/>
          </ac:cxnSpMkLst>
        </pc:cxnChg>
        <pc:cxnChg chg="del mod">
          <ac:chgData name="Lindsay Friddle" userId="52bf931c-5417-4ba9-a9b6-f3421f3101bf" providerId="ADAL" clId="{EEDAE607-6F72-413C-86F3-ECBB6C6DFA39}" dt="2023-03-15T13:36:11.565" v="16" actId="478"/>
          <ac:cxnSpMkLst>
            <pc:docMk/>
            <pc:sldMk cId="205472768" sldId="2076138245"/>
            <ac:cxnSpMk id="128" creationId="{ADA3D9E3-3688-7D30-1815-25B394A0A447}"/>
          </ac:cxnSpMkLst>
        </pc:cxnChg>
        <pc:cxnChg chg="add del mod">
          <ac:chgData name="Lindsay Friddle" userId="52bf931c-5417-4ba9-a9b6-f3421f3101bf" providerId="ADAL" clId="{EEDAE607-6F72-413C-86F3-ECBB6C6DFA39}" dt="2023-03-30T18:35:22.575" v="1318" actId="478"/>
          <ac:cxnSpMkLst>
            <pc:docMk/>
            <pc:sldMk cId="205472768" sldId="2076138245"/>
            <ac:cxnSpMk id="130" creationId="{62182C4E-68F3-D76A-4216-8E71C6B4D09A}"/>
          </ac:cxnSpMkLst>
        </pc:cxnChg>
        <pc:cxnChg chg="add del mod">
          <ac:chgData name="Lindsay Friddle" userId="52bf931c-5417-4ba9-a9b6-f3421f3101bf" providerId="ADAL" clId="{EEDAE607-6F72-413C-86F3-ECBB6C6DFA39}" dt="2023-03-30T19:29:21.412" v="1665" actId="478"/>
          <ac:cxnSpMkLst>
            <pc:docMk/>
            <pc:sldMk cId="205472768" sldId="2076138245"/>
            <ac:cxnSpMk id="132" creationId="{85B002F8-A5DB-F360-30DC-B44DDC1AB70F}"/>
          </ac:cxnSpMkLst>
        </pc:cxnChg>
        <pc:cxnChg chg="del mod">
          <ac:chgData name="Lindsay Friddle" userId="52bf931c-5417-4ba9-a9b6-f3421f3101bf" providerId="ADAL" clId="{EEDAE607-6F72-413C-86F3-ECBB6C6DFA39}" dt="2023-03-15T13:36:16.565" v="20" actId="478"/>
          <ac:cxnSpMkLst>
            <pc:docMk/>
            <pc:sldMk cId="205472768" sldId="2076138245"/>
            <ac:cxnSpMk id="133" creationId="{625D2051-0FCE-87E1-9DDE-EE407A793F9D}"/>
          </ac:cxnSpMkLst>
        </pc:cxnChg>
        <pc:cxnChg chg="add mod">
          <ac:chgData name="Lindsay Friddle" userId="52bf931c-5417-4ba9-a9b6-f3421f3101bf" providerId="ADAL" clId="{EEDAE607-6F72-413C-86F3-ECBB6C6DFA39}" dt="2023-03-31T19:59:13.228" v="2031" actId="14100"/>
          <ac:cxnSpMkLst>
            <pc:docMk/>
            <pc:sldMk cId="205472768" sldId="2076138245"/>
            <ac:cxnSpMk id="139" creationId="{D75507D8-44D0-9789-278F-880119116EC5}"/>
          </ac:cxnSpMkLst>
        </pc:cxnChg>
        <pc:cxnChg chg="del mod">
          <ac:chgData name="Lindsay Friddle" userId="52bf931c-5417-4ba9-a9b6-f3421f3101bf" providerId="ADAL" clId="{EEDAE607-6F72-413C-86F3-ECBB6C6DFA39}" dt="2023-03-15T13:36:10.415" v="15" actId="478"/>
          <ac:cxnSpMkLst>
            <pc:docMk/>
            <pc:sldMk cId="205472768" sldId="2076138245"/>
            <ac:cxnSpMk id="140" creationId="{9A6967C0-90E3-91B3-32D4-44BD843797C3}"/>
          </ac:cxnSpMkLst>
        </pc:cxnChg>
        <pc:cxnChg chg="add mod">
          <ac:chgData name="Lindsay Friddle" userId="52bf931c-5417-4ba9-a9b6-f3421f3101bf" providerId="ADAL" clId="{EEDAE607-6F72-413C-86F3-ECBB6C6DFA39}" dt="2023-03-31T19:58:18.124" v="2024" actId="14100"/>
          <ac:cxnSpMkLst>
            <pc:docMk/>
            <pc:sldMk cId="205472768" sldId="2076138245"/>
            <ac:cxnSpMk id="141" creationId="{AF04BF8B-2289-B321-32A8-B173B154E25F}"/>
          </ac:cxnSpMkLst>
        </pc:cxnChg>
        <pc:cxnChg chg="add del mod">
          <ac:chgData name="Lindsay Friddle" userId="52bf931c-5417-4ba9-a9b6-f3421f3101bf" providerId="ADAL" clId="{EEDAE607-6F72-413C-86F3-ECBB6C6DFA39}" dt="2023-03-30T19:07:49.982" v="1542" actId="478"/>
          <ac:cxnSpMkLst>
            <pc:docMk/>
            <pc:sldMk cId="205472768" sldId="2076138245"/>
            <ac:cxnSpMk id="143" creationId="{700F79C6-8AAF-27F8-020D-D7C9A88D8229}"/>
          </ac:cxnSpMkLst>
        </pc:cxnChg>
        <pc:cxnChg chg="add del mod">
          <ac:chgData name="Lindsay Friddle" userId="52bf931c-5417-4ba9-a9b6-f3421f3101bf" providerId="ADAL" clId="{EEDAE607-6F72-413C-86F3-ECBB6C6DFA39}" dt="2023-03-30T19:41:41.155" v="1667" actId="478"/>
          <ac:cxnSpMkLst>
            <pc:docMk/>
            <pc:sldMk cId="205472768" sldId="2076138245"/>
            <ac:cxnSpMk id="145" creationId="{4FC6B28F-013F-261D-3EEB-4B69438AA12E}"/>
          </ac:cxnSpMkLst>
        </pc:cxnChg>
        <pc:cxnChg chg="add del mod">
          <ac:chgData name="Lindsay Friddle" userId="52bf931c-5417-4ba9-a9b6-f3421f3101bf" providerId="ADAL" clId="{EEDAE607-6F72-413C-86F3-ECBB6C6DFA39}" dt="2023-03-30T19:07:53.108" v="1543" actId="478"/>
          <ac:cxnSpMkLst>
            <pc:docMk/>
            <pc:sldMk cId="205472768" sldId="2076138245"/>
            <ac:cxnSpMk id="147" creationId="{4781F4E7-41E0-84EA-4863-A17B623C2EAD}"/>
          </ac:cxnSpMkLst>
        </pc:cxnChg>
        <pc:cxnChg chg="add del">
          <ac:chgData name="Lindsay Friddle" userId="52bf931c-5417-4ba9-a9b6-f3421f3101bf" providerId="ADAL" clId="{EEDAE607-6F72-413C-86F3-ECBB6C6DFA39}" dt="2023-03-30T18:38:28.452" v="1392" actId="478"/>
          <ac:cxnSpMkLst>
            <pc:docMk/>
            <pc:sldMk cId="205472768" sldId="2076138245"/>
            <ac:cxnSpMk id="149" creationId="{606A4D66-984C-2A6F-8AE5-D199029B734C}"/>
          </ac:cxnSpMkLst>
        </pc:cxnChg>
        <pc:cxnChg chg="add del mod">
          <ac:chgData name="Lindsay Friddle" userId="52bf931c-5417-4ba9-a9b6-f3421f3101bf" providerId="ADAL" clId="{EEDAE607-6F72-413C-86F3-ECBB6C6DFA39}" dt="2023-03-30T18:38:42.249" v="1395" actId="478"/>
          <ac:cxnSpMkLst>
            <pc:docMk/>
            <pc:sldMk cId="205472768" sldId="2076138245"/>
            <ac:cxnSpMk id="151" creationId="{16DCED8D-AA8B-F2FD-774B-9F7DB7364578}"/>
          </ac:cxnSpMkLst>
        </pc:cxnChg>
        <pc:cxnChg chg="del mod">
          <ac:chgData name="Lindsay Friddle" userId="52bf931c-5417-4ba9-a9b6-f3421f3101bf" providerId="ADAL" clId="{EEDAE607-6F72-413C-86F3-ECBB6C6DFA39}" dt="2023-03-15T13:41:55.492" v="52" actId="478"/>
          <ac:cxnSpMkLst>
            <pc:docMk/>
            <pc:sldMk cId="205472768" sldId="2076138245"/>
            <ac:cxnSpMk id="151" creationId="{7E865768-589D-B772-46E3-CB6903F304C4}"/>
          </ac:cxnSpMkLst>
        </pc:cxnChg>
        <pc:cxnChg chg="add del mod">
          <ac:chgData name="Lindsay Friddle" userId="52bf931c-5417-4ba9-a9b6-f3421f3101bf" providerId="ADAL" clId="{EEDAE607-6F72-413C-86F3-ECBB6C6DFA39}" dt="2023-03-30T18:38:56.720" v="1398" actId="478"/>
          <ac:cxnSpMkLst>
            <pc:docMk/>
            <pc:sldMk cId="205472768" sldId="2076138245"/>
            <ac:cxnSpMk id="154" creationId="{E9AAD00E-8A1C-A27A-5AB2-D75C8BEA4F42}"/>
          </ac:cxnSpMkLst>
        </pc:cxnChg>
        <pc:cxnChg chg="add del mod">
          <ac:chgData name="Lindsay Friddle" userId="52bf931c-5417-4ba9-a9b6-f3421f3101bf" providerId="ADAL" clId="{EEDAE607-6F72-413C-86F3-ECBB6C6DFA39}" dt="2023-03-30T20:00:50.087" v="1818" actId="478"/>
          <ac:cxnSpMkLst>
            <pc:docMk/>
            <pc:sldMk cId="205472768" sldId="2076138245"/>
            <ac:cxnSpMk id="156" creationId="{97B9AD89-AEB4-9E4E-1C7C-7C60981A4C4B}"/>
          </ac:cxnSpMkLst>
        </pc:cxnChg>
        <pc:cxnChg chg="add mod">
          <ac:chgData name="Lindsay Friddle" userId="52bf931c-5417-4ba9-a9b6-f3421f3101bf" providerId="ADAL" clId="{EEDAE607-6F72-413C-86F3-ECBB6C6DFA39}" dt="2023-03-31T19:41:02.227" v="1914" actId="1038"/>
          <ac:cxnSpMkLst>
            <pc:docMk/>
            <pc:sldMk cId="205472768" sldId="2076138245"/>
            <ac:cxnSpMk id="161" creationId="{868C6A42-78FD-00E0-BAFA-6FBDF70BFE81}"/>
          </ac:cxnSpMkLst>
        </pc:cxnChg>
        <pc:cxnChg chg="del mod">
          <ac:chgData name="Lindsay Friddle" userId="52bf931c-5417-4ba9-a9b6-f3421f3101bf" providerId="ADAL" clId="{EEDAE607-6F72-413C-86F3-ECBB6C6DFA39}" dt="2023-03-15T13:36:15.198" v="19" actId="478"/>
          <ac:cxnSpMkLst>
            <pc:docMk/>
            <pc:sldMk cId="205472768" sldId="2076138245"/>
            <ac:cxnSpMk id="163" creationId="{A74B18F5-11B3-0F1A-F246-09AAF8D3A15D}"/>
          </ac:cxnSpMkLst>
        </pc:cxnChg>
        <pc:cxnChg chg="add del mod">
          <ac:chgData name="Lindsay Friddle" userId="52bf931c-5417-4ba9-a9b6-f3421f3101bf" providerId="ADAL" clId="{EEDAE607-6F72-413C-86F3-ECBB6C6DFA39}" dt="2023-03-30T18:40:09.015" v="1407" actId="478"/>
          <ac:cxnSpMkLst>
            <pc:docMk/>
            <pc:sldMk cId="205472768" sldId="2076138245"/>
            <ac:cxnSpMk id="163" creationId="{C5FF8239-957F-3EE6-EFD8-8DECF9D41E34}"/>
          </ac:cxnSpMkLst>
        </pc:cxnChg>
        <pc:cxnChg chg="add del">
          <ac:chgData name="Lindsay Friddle" userId="52bf931c-5417-4ba9-a9b6-f3421f3101bf" providerId="ADAL" clId="{EEDAE607-6F72-413C-86F3-ECBB6C6DFA39}" dt="2023-03-30T18:40:18.886" v="1409" actId="478"/>
          <ac:cxnSpMkLst>
            <pc:docMk/>
            <pc:sldMk cId="205472768" sldId="2076138245"/>
            <ac:cxnSpMk id="165" creationId="{84FB3C5E-32F2-A48C-C043-7E6B0B27548E}"/>
          </ac:cxnSpMkLst>
        </pc:cxnChg>
        <pc:cxnChg chg="del mod">
          <ac:chgData name="Lindsay Friddle" userId="52bf931c-5417-4ba9-a9b6-f3421f3101bf" providerId="ADAL" clId="{EEDAE607-6F72-413C-86F3-ECBB6C6DFA39}" dt="2023-03-15T13:36:21.948" v="24" actId="478"/>
          <ac:cxnSpMkLst>
            <pc:docMk/>
            <pc:sldMk cId="205472768" sldId="2076138245"/>
            <ac:cxnSpMk id="167" creationId="{B9019994-C178-F49E-D7A5-B101A24201F8}"/>
          </ac:cxnSpMkLst>
        </pc:cxnChg>
        <pc:cxnChg chg="add del mod">
          <ac:chgData name="Lindsay Friddle" userId="52bf931c-5417-4ba9-a9b6-f3421f3101bf" providerId="ADAL" clId="{EEDAE607-6F72-413C-86F3-ECBB6C6DFA39}" dt="2023-03-30T18:45:22.862" v="1429" actId="478"/>
          <ac:cxnSpMkLst>
            <pc:docMk/>
            <pc:sldMk cId="205472768" sldId="2076138245"/>
            <ac:cxnSpMk id="167" creationId="{FD4678E3-8154-00FB-7DED-B8453EA8AEB9}"/>
          </ac:cxnSpMkLst>
        </pc:cxnChg>
        <pc:cxnChg chg="add del mod">
          <ac:chgData name="Lindsay Friddle" userId="52bf931c-5417-4ba9-a9b6-f3421f3101bf" providerId="ADAL" clId="{EEDAE607-6F72-413C-86F3-ECBB6C6DFA39}" dt="2023-03-30T18:47:44.420" v="1432" actId="478"/>
          <ac:cxnSpMkLst>
            <pc:docMk/>
            <pc:sldMk cId="205472768" sldId="2076138245"/>
            <ac:cxnSpMk id="171" creationId="{DA1A235A-B592-8A63-8B67-93C703D761F1}"/>
          </ac:cxnSpMkLst>
        </pc:cxnChg>
        <pc:cxnChg chg="del mod">
          <ac:chgData name="Lindsay Friddle" userId="52bf931c-5417-4ba9-a9b6-f3421f3101bf" providerId="ADAL" clId="{EEDAE607-6F72-413C-86F3-ECBB6C6DFA39}" dt="2023-03-15T13:36:20.965" v="23" actId="478"/>
          <ac:cxnSpMkLst>
            <pc:docMk/>
            <pc:sldMk cId="205472768" sldId="2076138245"/>
            <ac:cxnSpMk id="174" creationId="{830A64A6-2AA3-E72C-698A-81F7764F7E22}"/>
          </ac:cxnSpMkLst>
        </pc:cxnChg>
        <pc:cxnChg chg="del mod">
          <ac:chgData name="Lindsay Friddle" userId="52bf931c-5417-4ba9-a9b6-f3421f3101bf" providerId="ADAL" clId="{EEDAE607-6F72-413C-86F3-ECBB6C6DFA39}" dt="2023-03-15T13:41:54.587" v="51" actId="478"/>
          <ac:cxnSpMkLst>
            <pc:docMk/>
            <pc:sldMk cId="205472768" sldId="2076138245"/>
            <ac:cxnSpMk id="176" creationId="{72E22F98-B949-0E34-0264-AF231EBCA8BB}"/>
          </ac:cxnSpMkLst>
        </pc:cxnChg>
        <pc:cxnChg chg="add del mod">
          <ac:chgData name="Lindsay Friddle" userId="52bf931c-5417-4ba9-a9b6-f3421f3101bf" providerId="ADAL" clId="{EEDAE607-6F72-413C-86F3-ECBB6C6DFA39}" dt="2023-03-30T18:47:52.825" v="1435" actId="478"/>
          <ac:cxnSpMkLst>
            <pc:docMk/>
            <pc:sldMk cId="205472768" sldId="2076138245"/>
            <ac:cxnSpMk id="179" creationId="{9FAECC1B-B401-D6B3-A3A5-4B6D40F1D040}"/>
          </ac:cxnSpMkLst>
        </pc:cxnChg>
        <pc:cxnChg chg="del mod">
          <ac:chgData name="Lindsay Friddle" userId="52bf931c-5417-4ba9-a9b6-f3421f3101bf" providerId="ADAL" clId="{EEDAE607-6F72-413C-86F3-ECBB6C6DFA39}" dt="2023-03-15T13:41:51.568" v="48" actId="478"/>
          <ac:cxnSpMkLst>
            <pc:docMk/>
            <pc:sldMk cId="205472768" sldId="2076138245"/>
            <ac:cxnSpMk id="181" creationId="{D761B89D-1BF2-C613-CF7E-20FBE7DF01AF}"/>
          </ac:cxnSpMkLst>
        </pc:cxnChg>
        <pc:cxnChg chg="add mod">
          <ac:chgData name="Lindsay Friddle" userId="52bf931c-5417-4ba9-a9b6-f3421f3101bf" providerId="ADAL" clId="{EEDAE607-6F72-413C-86F3-ECBB6C6DFA39}" dt="2023-03-31T19:41:02.227" v="1914" actId="1038"/>
          <ac:cxnSpMkLst>
            <pc:docMk/>
            <pc:sldMk cId="205472768" sldId="2076138245"/>
            <ac:cxnSpMk id="182" creationId="{97BC8E07-0371-C191-CCCD-FEA5202526A6}"/>
          </ac:cxnSpMkLst>
        </pc:cxnChg>
        <pc:cxnChg chg="del mod">
          <ac:chgData name="Lindsay Friddle" userId="52bf931c-5417-4ba9-a9b6-f3421f3101bf" providerId="ADAL" clId="{EEDAE607-6F72-413C-86F3-ECBB6C6DFA39}" dt="2023-03-15T13:41:52.531" v="49" actId="478"/>
          <ac:cxnSpMkLst>
            <pc:docMk/>
            <pc:sldMk cId="205472768" sldId="2076138245"/>
            <ac:cxnSpMk id="183" creationId="{122C883D-6676-1B7E-31D1-13F5DCBC6B87}"/>
          </ac:cxnSpMkLst>
        </pc:cxnChg>
        <pc:cxnChg chg="del mod">
          <ac:chgData name="Lindsay Friddle" userId="52bf931c-5417-4ba9-a9b6-f3421f3101bf" providerId="ADAL" clId="{EEDAE607-6F72-413C-86F3-ECBB6C6DFA39}" dt="2023-03-15T13:41:53.476" v="50" actId="478"/>
          <ac:cxnSpMkLst>
            <pc:docMk/>
            <pc:sldMk cId="205472768" sldId="2076138245"/>
            <ac:cxnSpMk id="186" creationId="{CC5D1C6C-60FF-1BFD-FFD6-DF1A3F531242}"/>
          </ac:cxnSpMkLst>
        </pc:cxnChg>
        <pc:cxnChg chg="add mod">
          <ac:chgData name="Lindsay Friddle" userId="52bf931c-5417-4ba9-a9b6-f3421f3101bf" providerId="ADAL" clId="{EEDAE607-6F72-413C-86F3-ECBB6C6DFA39}" dt="2023-03-31T19:41:02.227" v="1914" actId="1038"/>
          <ac:cxnSpMkLst>
            <pc:docMk/>
            <pc:sldMk cId="205472768" sldId="2076138245"/>
            <ac:cxnSpMk id="188" creationId="{5C6584F9-D888-25D0-5CAA-57E702DBB6BA}"/>
          </ac:cxnSpMkLst>
        </pc:cxnChg>
        <pc:cxnChg chg="del mod">
          <ac:chgData name="Lindsay Friddle" userId="52bf931c-5417-4ba9-a9b6-f3421f3101bf" providerId="ADAL" clId="{EEDAE607-6F72-413C-86F3-ECBB6C6DFA39}" dt="2023-03-15T13:41:56.436" v="53" actId="478"/>
          <ac:cxnSpMkLst>
            <pc:docMk/>
            <pc:sldMk cId="205472768" sldId="2076138245"/>
            <ac:cxnSpMk id="189" creationId="{45E875D4-6EF6-F277-2DC4-090B7F6B95EE}"/>
          </ac:cxnSpMkLst>
        </pc:cxnChg>
        <pc:cxnChg chg="add del mod">
          <ac:chgData name="Lindsay Friddle" userId="52bf931c-5417-4ba9-a9b6-f3421f3101bf" providerId="ADAL" clId="{EEDAE607-6F72-413C-86F3-ECBB6C6DFA39}" dt="2023-03-30T18:49:55.694" v="1449" actId="478"/>
          <ac:cxnSpMkLst>
            <pc:docMk/>
            <pc:sldMk cId="205472768" sldId="2076138245"/>
            <ac:cxnSpMk id="190" creationId="{73ECF040-790B-72CD-78A2-9020D94400A0}"/>
          </ac:cxnSpMkLst>
        </pc:cxnChg>
        <pc:cxnChg chg="add mod">
          <ac:chgData name="Lindsay Friddle" userId="52bf931c-5417-4ba9-a9b6-f3421f3101bf" providerId="ADAL" clId="{EEDAE607-6F72-413C-86F3-ECBB6C6DFA39}" dt="2023-03-31T19:41:02.227" v="1914" actId="1038"/>
          <ac:cxnSpMkLst>
            <pc:docMk/>
            <pc:sldMk cId="205472768" sldId="2076138245"/>
            <ac:cxnSpMk id="193" creationId="{064EDF0F-244C-84B7-F911-445AACDA3119}"/>
          </ac:cxnSpMkLst>
        </pc:cxnChg>
        <pc:cxnChg chg="add mod">
          <ac:chgData name="Lindsay Friddle" userId="52bf931c-5417-4ba9-a9b6-f3421f3101bf" providerId="ADAL" clId="{EEDAE607-6F72-413C-86F3-ECBB6C6DFA39}" dt="2023-03-31T19:51:25.891" v="2005" actId="1582"/>
          <ac:cxnSpMkLst>
            <pc:docMk/>
            <pc:sldMk cId="205472768" sldId="2076138245"/>
            <ac:cxnSpMk id="195" creationId="{91CE380A-BC94-B0A7-D739-FF9240CE8E0F}"/>
          </ac:cxnSpMkLst>
        </pc:cxnChg>
        <pc:cxnChg chg="add mod">
          <ac:chgData name="Lindsay Friddle" userId="52bf931c-5417-4ba9-a9b6-f3421f3101bf" providerId="ADAL" clId="{EEDAE607-6F72-413C-86F3-ECBB6C6DFA39}" dt="2023-03-31T19:41:02.227" v="1914" actId="1038"/>
          <ac:cxnSpMkLst>
            <pc:docMk/>
            <pc:sldMk cId="205472768" sldId="2076138245"/>
            <ac:cxnSpMk id="197" creationId="{5B280095-DB1A-1F2B-8139-8A7EF0482B6A}"/>
          </ac:cxnSpMkLst>
        </pc:cxnChg>
        <pc:cxnChg chg="add mod">
          <ac:chgData name="Lindsay Friddle" userId="52bf931c-5417-4ba9-a9b6-f3421f3101bf" providerId="ADAL" clId="{EEDAE607-6F72-413C-86F3-ECBB6C6DFA39}" dt="2023-03-31T19:53:30.554" v="2018" actId="14100"/>
          <ac:cxnSpMkLst>
            <pc:docMk/>
            <pc:sldMk cId="205472768" sldId="2076138245"/>
            <ac:cxnSpMk id="200" creationId="{2BD1D5AA-E13E-7704-824B-698555289772}"/>
          </ac:cxnSpMkLst>
        </pc:cxnChg>
        <pc:cxnChg chg="del mod">
          <ac:chgData name="Lindsay Friddle" userId="52bf931c-5417-4ba9-a9b6-f3421f3101bf" providerId="ADAL" clId="{EEDAE607-6F72-413C-86F3-ECBB6C6DFA39}" dt="2023-03-15T13:36:00.841" v="9" actId="478"/>
          <ac:cxnSpMkLst>
            <pc:docMk/>
            <pc:sldMk cId="205472768" sldId="2076138245"/>
            <ac:cxnSpMk id="202" creationId="{5C82A76D-ACDD-EF92-6E7C-92063F574F58}"/>
          </ac:cxnSpMkLst>
        </pc:cxnChg>
        <pc:cxnChg chg="add mod">
          <ac:chgData name="Lindsay Friddle" userId="52bf931c-5417-4ba9-a9b6-f3421f3101bf" providerId="ADAL" clId="{EEDAE607-6F72-413C-86F3-ECBB6C6DFA39}" dt="2023-03-31T19:51:03.277" v="2003" actId="1076"/>
          <ac:cxnSpMkLst>
            <pc:docMk/>
            <pc:sldMk cId="205472768" sldId="2076138245"/>
            <ac:cxnSpMk id="203" creationId="{F6862221-AAB1-21FB-30E3-58F3696B75B1}"/>
          </ac:cxnSpMkLst>
        </pc:cxnChg>
        <pc:cxnChg chg="add mod">
          <ac:chgData name="Lindsay Friddle" userId="52bf931c-5417-4ba9-a9b6-f3421f3101bf" providerId="ADAL" clId="{EEDAE607-6F72-413C-86F3-ECBB6C6DFA39}" dt="2023-03-31T19:41:02.227" v="1914" actId="1038"/>
          <ac:cxnSpMkLst>
            <pc:docMk/>
            <pc:sldMk cId="205472768" sldId="2076138245"/>
            <ac:cxnSpMk id="209" creationId="{62584B3A-41C4-B0F6-9973-7565EB5D359D}"/>
          </ac:cxnSpMkLst>
        </pc:cxnChg>
        <pc:cxnChg chg="del mod">
          <ac:chgData name="Lindsay Friddle" userId="52bf931c-5417-4ba9-a9b6-f3421f3101bf" providerId="ADAL" clId="{EEDAE607-6F72-413C-86F3-ECBB6C6DFA39}" dt="2023-03-15T13:36:00.001" v="8" actId="478"/>
          <ac:cxnSpMkLst>
            <pc:docMk/>
            <pc:sldMk cId="205472768" sldId="2076138245"/>
            <ac:cxnSpMk id="213" creationId="{67ADD925-9AB5-5F47-D338-0228131D2C65}"/>
          </ac:cxnSpMkLst>
        </pc:cxnChg>
        <pc:cxnChg chg="add del mod">
          <ac:chgData name="Lindsay Friddle" userId="52bf931c-5417-4ba9-a9b6-f3421f3101bf" providerId="ADAL" clId="{EEDAE607-6F72-413C-86F3-ECBB6C6DFA39}" dt="2023-03-30T18:56:12.348" v="1527" actId="478"/>
          <ac:cxnSpMkLst>
            <pc:docMk/>
            <pc:sldMk cId="205472768" sldId="2076138245"/>
            <ac:cxnSpMk id="214" creationId="{46B80213-4E3E-679C-AE1F-8D8D96066762}"/>
          </ac:cxnSpMkLst>
        </pc:cxnChg>
        <pc:cxnChg chg="del mod">
          <ac:chgData name="Lindsay Friddle" userId="52bf931c-5417-4ba9-a9b6-f3421f3101bf" providerId="ADAL" clId="{EEDAE607-6F72-413C-86F3-ECBB6C6DFA39}" dt="2023-03-15T13:35:59.081" v="7" actId="478"/>
          <ac:cxnSpMkLst>
            <pc:docMk/>
            <pc:sldMk cId="205472768" sldId="2076138245"/>
            <ac:cxnSpMk id="215" creationId="{9464F935-5020-0F4B-54EC-135A1C898A6F}"/>
          </ac:cxnSpMkLst>
        </pc:cxnChg>
        <pc:cxnChg chg="del mod">
          <ac:chgData name="Lindsay Friddle" userId="52bf931c-5417-4ba9-a9b6-f3421f3101bf" providerId="ADAL" clId="{EEDAE607-6F72-413C-86F3-ECBB6C6DFA39}" dt="2023-03-15T13:35:58.366" v="6" actId="478"/>
          <ac:cxnSpMkLst>
            <pc:docMk/>
            <pc:sldMk cId="205472768" sldId="2076138245"/>
            <ac:cxnSpMk id="218" creationId="{0EB79C35-F24B-92E7-1DF3-CCE89D296D54}"/>
          </ac:cxnSpMkLst>
        </pc:cxnChg>
        <pc:cxnChg chg="add mod">
          <ac:chgData name="Lindsay Friddle" userId="52bf931c-5417-4ba9-a9b6-f3421f3101bf" providerId="ADAL" clId="{EEDAE607-6F72-413C-86F3-ECBB6C6DFA39}" dt="2023-03-30T20:08:48.588" v="1884" actId="1582"/>
          <ac:cxnSpMkLst>
            <pc:docMk/>
            <pc:sldMk cId="205472768" sldId="2076138245"/>
            <ac:cxnSpMk id="218" creationId="{C1470B64-C350-C954-C5C0-A3BCA4152D52}"/>
          </ac:cxnSpMkLst>
        </pc:cxnChg>
        <pc:cxnChg chg="add mod">
          <ac:chgData name="Lindsay Friddle" userId="52bf931c-5417-4ba9-a9b6-f3421f3101bf" providerId="ADAL" clId="{EEDAE607-6F72-413C-86F3-ECBB6C6DFA39}" dt="2023-03-30T20:08:48.588" v="1884" actId="1582"/>
          <ac:cxnSpMkLst>
            <pc:docMk/>
            <pc:sldMk cId="205472768" sldId="2076138245"/>
            <ac:cxnSpMk id="220" creationId="{F2AA7BA7-76BC-722D-87B5-5F7232667931}"/>
          </ac:cxnSpMkLst>
        </pc:cxnChg>
        <pc:cxnChg chg="add del mod">
          <ac:chgData name="Lindsay Friddle" userId="52bf931c-5417-4ba9-a9b6-f3421f3101bf" providerId="ADAL" clId="{EEDAE607-6F72-413C-86F3-ECBB6C6DFA39}" dt="2023-03-30T18:55:42.390" v="1523" actId="478"/>
          <ac:cxnSpMkLst>
            <pc:docMk/>
            <pc:sldMk cId="205472768" sldId="2076138245"/>
            <ac:cxnSpMk id="222" creationId="{E2477F4F-33C6-4302-7C05-9D6DF3DFE5B1}"/>
          </ac:cxnSpMkLst>
        </pc:cxnChg>
        <pc:cxnChg chg="add del mod">
          <ac:chgData name="Lindsay Friddle" userId="52bf931c-5417-4ba9-a9b6-f3421f3101bf" providerId="ADAL" clId="{EEDAE607-6F72-413C-86F3-ECBB6C6DFA39}" dt="2023-03-30T19:29:05.565" v="1661" actId="478"/>
          <ac:cxnSpMkLst>
            <pc:docMk/>
            <pc:sldMk cId="205472768" sldId="2076138245"/>
            <ac:cxnSpMk id="224" creationId="{3B00AF06-F8EC-F56B-C962-3A813E4F7CA3}"/>
          </ac:cxnSpMkLst>
        </pc:cxnChg>
        <pc:cxnChg chg="add del mod">
          <ac:chgData name="Lindsay Friddle" userId="52bf931c-5417-4ba9-a9b6-f3421f3101bf" providerId="ADAL" clId="{EEDAE607-6F72-413C-86F3-ECBB6C6DFA39}" dt="2023-03-30T20:08:48.588" v="1884" actId="1582"/>
          <ac:cxnSpMkLst>
            <pc:docMk/>
            <pc:sldMk cId="205472768" sldId="2076138245"/>
            <ac:cxnSpMk id="226" creationId="{23011C75-F400-3FCD-454E-0B20547C55E9}"/>
          </ac:cxnSpMkLst>
        </pc:cxnChg>
        <pc:cxnChg chg="add mod">
          <ac:chgData name="Lindsay Friddle" userId="52bf931c-5417-4ba9-a9b6-f3421f3101bf" providerId="ADAL" clId="{EEDAE607-6F72-413C-86F3-ECBB6C6DFA39}" dt="2023-03-30T20:07:20.804" v="1877" actId="14100"/>
          <ac:cxnSpMkLst>
            <pc:docMk/>
            <pc:sldMk cId="205472768" sldId="2076138245"/>
            <ac:cxnSpMk id="228" creationId="{C6CA5C71-8849-671A-9DCE-6B7D19C3BA8A}"/>
          </ac:cxnSpMkLst>
        </pc:cxnChg>
        <pc:cxnChg chg="add mod">
          <ac:chgData name="Lindsay Friddle" userId="52bf931c-5417-4ba9-a9b6-f3421f3101bf" providerId="ADAL" clId="{EEDAE607-6F72-413C-86F3-ECBB6C6DFA39}" dt="2023-03-31T19:41:02.227" v="1914" actId="1038"/>
          <ac:cxnSpMkLst>
            <pc:docMk/>
            <pc:sldMk cId="205472768" sldId="2076138245"/>
            <ac:cxnSpMk id="231" creationId="{054E8D9C-9CF0-1055-EE60-C2CEF661ED97}"/>
          </ac:cxnSpMkLst>
        </pc:cxnChg>
        <pc:cxnChg chg="del mod">
          <ac:chgData name="Lindsay Friddle" userId="52bf931c-5417-4ba9-a9b6-f3421f3101bf" providerId="ADAL" clId="{EEDAE607-6F72-413C-86F3-ECBB6C6DFA39}" dt="2023-03-15T13:36:18.516" v="21" actId="478"/>
          <ac:cxnSpMkLst>
            <pc:docMk/>
            <pc:sldMk cId="205472768" sldId="2076138245"/>
            <ac:cxnSpMk id="233" creationId="{A9FC374A-9325-DF92-02CC-8B53B59D67C8}"/>
          </ac:cxnSpMkLst>
        </pc:cxnChg>
        <pc:cxnChg chg="add del mod">
          <ac:chgData name="Lindsay Friddle" userId="52bf931c-5417-4ba9-a9b6-f3421f3101bf" providerId="ADAL" clId="{EEDAE607-6F72-413C-86F3-ECBB6C6DFA39}" dt="2023-03-30T19:07:45.533" v="1541" actId="478"/>
          <ac:cxnSpMkLst>
            <pc:docMk/>
            <pc:sldMk cId="205472768" sldId="2076138245"/>
            <ac:cxnSpMk id="234" creationId="{19390927-7A08-0F0D-860D-0D8E063A6E55}"/>
          </ac:cxnSpMkLst>
        </pc:cxnChg>
        <pc:cxnChg chg="del mod">
          <ac:chgData name="Lindsay Friddle" userId="52bf931c-5417-4ba9-a9b6-f3421f3101bf" providerId="ADAL" clId="{EEDAE607-6F72-413C-86F3-ECBB6C6DFA39}" dt="2023-03-15T13:36:23.374" v="25" actId="478"/>
          <ac:cxnSpMkLst>
            <pc:docMk/>
            <pc:sldMk cId="205472768" sldId="2076138245"/>
            <ac:cxnSpMk id="236" creationId="{58D90F59-8A4B-720C-3A19-AD39A647AEB6}"/>
          </ac:cxnSpMkLst>
        </pc:cxnChg>
        <pc:cxnChg chg="mod">
          <ac:chgData name="Lindsay Friddle" userId="52bf931c-5417-4ba9-a9b6-f3421f3101bf" providerId="ADAL" clId="{EEDAE607-6F72-413C-86F3-ECBB6C6DFA39}" dt="2023-04-04T16:39:28.461" v="2040" actId="14100"/>
          <ac:cxnSpMkLst>
            <pc:docMk/>
            <pc:sldMk cId="205472768" sldId="2076138245"/>
            <ac:cxnSpMk id="236" creationId="{A3C1D63C-4499-E163-91EE-A83CDD149B2F}"/>
          </ac:cxnSpMkLst>
        </pc:cxnChg>
        <pc:cxnChg chg="del mod">
          <ac:chgData name="Lindsay Friddle" userId="52bf931c-5417-4ba9-a9b6-f3421f3101bf" providerId="ADAL" clId="{EEDAE607-6F72-413C-86F3-ECBB6C6DFA39}" dt="2023-03-15T13:41:50.548" v="47" actId="478"/>
          <ac:cxnSpMkLst>
            <pc:docMk/>
            <pc:sldMk cId="205472768" sldId="2076138245"/>
            <ac:cxnSpMk id="238" creationId="{4A83070F-766A-DF07-9752-1C632A6D12C6}"/>
          </ac:cxnSpMkLst>
        </pc:cxnChg>
        <pc:cxnChg chg="del mod">
          <ac:chgData name="Lindsay Friddle" userId="52bf931c-5417-4ba9-a9b6-f3421f3101bf" providerId="ADAL" clId="{EEDAE607-6F72-413C-86F3-ECBB6C6DFA39}" dt="2023-03-15T13:36:19.015" v="22" actId="478"/>
          <ac:cxnSpMkLst>
            <pc:docMk/>
            <pc:sldMk cId="205472768" sldId="2076138245"/>
            <ac:cxnSpMk id="243" creationId="{980BF8B4-CF13-8ECB-5135-87AE6BF15102}"/>
          </ac:cxnSpMkLst>
        </pc:cxnChg>
        <pc:cxnChg chg="del mod">
          <ac:chgData name="Lindsay Friddle" userId="52bf931c-5417-4ba9-a9b6-f3421f3101bf" providerId="ADAL" clId="{EEDAE607-6F72-413C-86F3-ECBB6C6DFA39}" dt="2023-03-15T13:36:09.041" v="14" actId="478"/>
          <ac:cxnSpMkLst>
            <pc:docMk/>
            <pc:sldMk cId="205472768" sldId="2076138245"/>
            <ac:cxnSpMk id="245" creationId="{7ACE76EF-3837-07C4-818A-2CE8F9D504D5}"/>
          </ac:cxnSpMkLst>
        </pc:cxnChg>
        <pc:cxnChg chg="add mod">
          <ac:chgData name="Lindsay Friddle" userId="52bf931c-5417-4ba9-a9b6-f3421f3101bf" providerId="ADAL" clId="{EEDAE607-6F72-413C-86F3-ECBB6C6DFA39}" dt="2023-04-04T16:59:15.738" v="2041" actId="14100"/>
          <ac:cxnSpMkLst>
            <pc:docMk/>
            <pc:sldMk cId="205472768" sldId="2076138245"/>
            <ac:cxnSpMk id="253" creationId="{B63AEBB4-C0EF-2FCE-2DA5-CB6FFD33C83F}"/>
          </ac:cxnSpMkLst>
        </pc:cxnChg>
        <pc:cxnChg chg="del mod">
          <ac:chgData name="Lindsay Friddle" userId="52bf931c-5417-4ba9-a9b6-f3421f3101bf" providerId="ADAL" clId="{EEDAE607-6F72-413C-86F3-ECBB6C6DFA39}" dt="2023-03-15T13:35:55.406" v="4" actId="478"/>
          <ac:cxnSpMkLst>
            <pc:docMk/>
            <pc:sldMk cId="205472768" sldId="2076138245"/>
            <ac:cxnSpMk id="253" creationId="{DCE1E051-6520-6924-E2FE-5BCC83331E59}"/>
          </ac:cxnSpMkLst>
        </pc:cxnChg>
        <pc:cxnChg chg="add mod">
          <ac:chgData name="Lindsay Friddle" userId="52bf931c-5417-4ba9-a9b6-f3421f3101bf" providerId="ADAL" clId="{EEDAE607-6F72-413C-86F3-ECBB6C6DFA39}" dt="2023-03-31T19:59:06.529" v="2030" actId="14100"/>
          <ac:cxnSpMkLst>
            <pc:docMk/>
            <pc:sldMk cId="205472768" sldId="2076138245"/>
            <ac:cxnSpMk id="255" creationId="{69D71E36-2D44-73F6-83EB-96000E0A5E16}"/>
          </ac:cxnSpMkLst>
        </pc:cxnChg>
        <pc:cxnChg chg="add mod">
          <ac:chgData name="Lindsay Friddle" userId="52bf931c-5417-4ba9-a9b6-f3421f3101bf" providerId="ADAL" clId="{EEDAE607-6F72-413C-86F3-ECBB6C6DFA39}" dt="2023-03-31T19:57:47.783" v="2019" actId="14100"/>
          <ac:cxnSpMkLst>
            <pc:docMk/>
            <pc:sldMk cId="205472768" sldId="2076138245"/>
            <ac:cxnSpMk id="257" creationId="{D5103323-CFBE-8EC1-EA00-A7BF995B1958}"/>
          </ac:cxnSpMkLst>
        </pc:cxnChg>
        <pc:cxnChg chg="del mod">
          <ac:chgData name="Lindsay Friddle" userId="52bf931c-5417-4ba9-a9b6-f3421f3101bf" providerId="ADAL" clId="{EEDAE607-6F72-413C-86F3-ECBB6C6DFA39}" dt="2023-03-15T13:36:13.501" v="18" actId="478"/>
          <ac:cxnSpMkLst>
            <pc:docMk/>
            <pc:sldMk cId="205472768" sldId="2076138245"/>
            <ac:cxnSpMk id="257" creationId="{F77B2037-4111-6637-8391-218DF6CCE790}"/>
          </ac:cxnSpMkLst>
        </pc:cxnChg>
        <pc:cxnChg chg="del mod">
          <ac:chgData name="Lindsay Friddle" userId="52bf931c-5417-4ba9-a9b6-f3421f3101bf" providerId="ADAL" clId="{EEDAE607-6F72-413C-86F3-ECBB6C6DFA39}" dt="2023-03-15T13:35:53.842" v="3" actId="478"/>
          <ac:cxnSpMkLst>
            <pc:docMk/>
            <pc:sldMk cId="205472768" sldId="2076138245"/>
            <ac:cxnSpMk id="260" creationId="{8F77DC3A-CECA-D5B2-AC34-AE59E65B8FB9}"/>
          </ac:cxnSpMkLst>
        </pc:cxnChg>
        <pc:cxnChg chg="del mod">
          <ac:chgData name="Lindsay Friddle" userId="52bf931c-5417-4ba9-a9b6-f3421f3101bf" providerId="ADAL" clId="{EEDAE607-6F72-413C-86F3-ECBB6C6DFA39}" dt="2023-03-15T13:36:02.031" v="10" actId="478"/>
          <ac:cxnSpMkLst>
            <pc:docMk/>
            <pc:sldMk cId="205472768" sldId="2076138245"/>
            <ac:cxnSpMk id="262" creationId="{5F0A86B9-B1CA-9E7E-3A7E-F653EC16459E}"/>
          </ac:cxnSpMkLst>
        </pc:cxnChg>
        <pc:cxnChg chg="del mod">
          <ac:chgData name="Lindsay Friddle" userId="52bf931c-5417-4ba9-a9b6-f3421f3101bf" providerId="ADAL" clId="{EEDAE607-6F72-413C-86F3-ECBB6C6DFA39}" dt="2023-03-15T13:36:04.501" v="13" actId="478"/>
          <ac:cxnSpMkLst>
            <pc:docMk/>
            <pc:sldMk cId="205472768" sldId="2076138245"/>
            <ac:cxnSpMk id="266" creationId="{AA759C00-45F3-1AEA-F579-1FB820FB43A5}"/>
          </ac:cxnSpMkLst>
        </pc:cxnChg>
        <pc:cxnChg chg="del mod">
          <ac:chgData name="Lindsay Friddle" userId="52bf931c-5417-4ba9-a9b6-f3421f3101bf" providerId="ADAL" clId="{EEDAE607-6F72-413C-86F3-ECBB6C6DFA39}" dt="2023-03-15T13:36:03.840" v="12" actId="478"/>
          <ac:cxnSpMkLst>
            <pc:docMk/>
            <pc:sldMk cId="205472768" sldId="2076138245"/>
            <ac:cxnSpMk id="268" creationId="{411BBFF0-3878-44F2-AD8E-0698BE6237B0}"/>
          </ac:cxnSpMkLst>
        </pc:cxnChg>
        <pc:cxnChg chg="add del mod">
          <ac:chgData name="Lindsay Friddle" userId="52bf931c-5417-4ba9-a9b6-f3421f3101bf" providerId="ADAL" clId="{EEDAE607-6F72-413C-86F3-ECBB6C6DFA39}" dt="2023-03-31T19:47:01.898" v="1977" actId="478"/>
          <ac:cxnSpMkLst>
            <pc:docMk/>
            <pc:sldMk cId="205472768" sldId="2076138245"/>
            <ac:cxnSpMk id="271" creationId="{DFA8BF74-C565-BE9C-782B-B8D9B313F9F0}"/>
          </ac:cxnSpMkLst>
        </pc:cxnChg>
        <pc:cxnChg chg="del mod">
          <ac:chgData name="Lindsay Friddle" userId="52bf931c-5417-4ba9-a9b6-f3421f3101bf" providerId="ADAL" clId="{EEDAE607-6F72-413C-86F3-ECBB6C6DFA39}" dt="2023-03-15T13:36:03.100" v="11" actId="478"/>
          <ac:cxnSpMkLst>
            <pc:docMk/>
            <pc:sldMk cId="205472768" sldId="2076138245"/>
            <ac:cxnSpMk id="272" creationId="{B2E33B25-E8BF-F3B5-EECE-7169B565AFC0}"/>
          </ac:cxnSpMkLst>
        </pc:cxnChg>
        <pc:cxnChg chg="add del mod">
          <ac:chgData name="Lindsay Friddle" userId="52bf931c-5417-4ba9-a9b6-f3421f3101bf" providerId="ADAL" clId="{EEDAE607-6F72-413C-86F3-ECBB6C6DFA39}" dt="2023-03-31T19:43:43.471" v="1960" actId="478"/>
          <ac:cxnSpMkLst>
            <pc:docMk/>
            <pc:sldMk cId="205472768" sldId="2076138245"/>
            <ac:cxnSpMk id="273" creationId="{513221E6-E64B-0AEC-B1BD-7A778DCF6022}"/>
          </ac:cxnSpMkLst>
        </pc:cxnChg>
        <pc:cxnChg chg="del mod">
          <ac:chgData name="Lindsay Friddle" userId="52bf931c-5417-4ba9-a9b6-f3421f3101bf" providerId="ADAL" clId="{EEDAE607-6F72-413C-86F3-ECBB6C6DFA39}" dt="2023-03-15T13:35:56.353" v="5" actId="478"/>
          <ac:cxnSpMkLst>
            <pc:docMk/>
            <pc:sldMk cId="205472768" sldId="2076138245"/>
            <ac:cxnSpMk id="274" creationId="{6986B72F-99C4-9FF6-4D62-A137D1FCAA7B}"/>
          </ac:cxnSpMkLst>
        </pc:cxnChg>
        <pc:cxnChg chg="add mod">
          <ac:chgData name="Lindsay Friddle" userId="52bf931c-5417-4ba9-a9b6-f3421f3101bf" providerId="ADAL" clId="{EEDAE607-6F72-413C-86F3-ECBB6C6DFA39}" dt="2023-03-31T19:58:23.901" v="2025" actId="14100"/>
          <ac:cxnSpMkLst>
            <pc:docMk/>
            <pc:sldMk cId="205472768" sldId="2076138245"/>
            <ac:cxnSpMk id="314" creationId="{48BBF6F9-1CDC-DE45-FA85-F80364858974}"/>
          </ac:cxnSpMkLst>
        </pc:cxnChg>
        <pc:cxnChg chg="add mod">
          <ac:chgData name="Lindsay Friddle" userId="52bf931c-5417-4ba9-a9b6-f3421f3101bf" providerId="ADAL" clId="{EEDAE607-6F72-413C-86F3-ECBB6C6DFA39}" dt="2023-03-31T19:44:27.051" v="1961" actId="14100"/>
          <ac:cxnSpMkLst>
            <pc:docMk/>
            <pc:sldMk cId="205472768" sldId="2076138245"/>
            <ac:cxnSpMk id="317" creationId="{162DAF75-6BE6-5B1D-92DF-A5CA0B4E9EC6}"/>
          </ac:cxnSpMkLst>
        </pc:cxnChg>
        <pc:cxnChg chg="add mod">
          <ac:chgData name="Lindsay Friddle" userId="52bf931c-5417-4ba9-a9b6-f3421f3101bf" providerId="ADAL" clId="{EEDAE607-6F72-413C-86F3-ECBB6C6DFA39}" dt="2023-03-31T19:42:14.896" v="1950" actId="1038"/>
          <ac:cxnSpMkLst>
            <pc:docMk/>
            <pc:sldMk cId="205472768" sldId="2076138245"/>
            <ac:cxnSpMk id="323" creationId="{48074CB2-11F5-CBAE-3313-2DD01B9BD7BF}"/>
          </ac:cxnSpMkLst>
        </pc:cxnChg>
        <pc:cxnChg chg="add mod">
          <ac:chgData name="Lindsay Friddle" userId="52bf931c-5417-4ba9-a9b6-f3421f3101bf" providerId="ADAL" clId="{EEDAE607-6F72-413C-86F3-ECBB6C6DFA39}" dt="2023-03-31T19:42:14.896" v="1950" actId="1038"/>
          <ac:cxnSpMkLst>
            <pc:docMk/>
            <pc:sldMk cId="205472768" sldId="2076138245"/>
            <ac:cxnSpMk id="325" creationId="{7A937EF3-21F6-E16A-5544-5AC68023215D}"/>
          </ac:cxnSpMkLst>
        </pc:cxnChg>
        <pc:cxnChg chg="add del mod">
          <ac:chgData name="Lindsay Friddle" userId="52bf931c-5417-4ba9-a9b6-f3421f3101bf" providerId="ADAL" clId="{EEDAE607-6F72-413C-86F3-ECBB6C6DFA39}" dt="2023-03-31T19:44:40.612" v="1963" actId="478"/>
          <ac:cxnSpMkLst>
            <pc:docMk/>
            <pc:sldMk cId="205472768" sldId="2076138245"/>
            <ac:cxnSpMk id="345" creationId="{F3AB1034-9EA7-1E30-1BB6-A1AA9A60E82B}"/>
          </ac:cxnSpMkLst>
        </pc:cxnChg>
        <pc:cxnChg chg="add del mod">
          <ac:chgData name="Lindsay Friddle" userId="52bf931c-5417-4ba9-a9b6-f3421f3101bf" providerId="ADAL" clId="{EEDAE607-6F72-413C-86F3-ECBB6C6DFA39}" dt="2023-03-31T19:44:53.043" v="1965" actId="478"/>
          <ac:cxnSpMkLst>
            <pc:docMk/>
            <pc:sldMk cId="205472768" sldId="2076138245"/>
            <ac:cxnSpMk id="347" creationId="{F5A60F26-4A69-568B-0A01-35E0E705CC51}"/>
          </ac:cxnSpMkLst>
        </pc:cxnChg>
        <pc:cxnChg chg="add mod">
          <ac:chgData name="Lindsay Friddle" userId="52bf931c-5417-4ba9-a9b6-f3421f3101bf" providerId="ADAL" clId="{EEDAE607-6F72-413C-86F3-ECBB6C6DFA39}" dt="2023-03-31T19:53:05.174" v="2017" actId="14100"/>
          <ac:cxnSpMkLst>
            <pc:docMk/>
            <pc:sldMk cId="205472768" sldId="2076138245"/>
            <ac:cxnSpMk id="349" creationId="{CBDC0C99-9642-4AE0-DF03-4EC3F40B2DBA}"/>
          </ac:cxnSpMkLst>
        </pc:cxnChg>
        <pc:cxnChg chg="add mod">
          <ac:chgData name="Lindsay Friddle" userId="52bf931c-5417-4ba9-a9b6-f3421f3101bf" providerId="ADAL" clId="{EEDAE607-6F72-413C-86F3-ECBB6C6DFA39}" dt="2023-03-31T19:51:40.136" v="2007" actId="1582"/>
          <ac:cxnSpMkLst>
            <pc:docMk/>
            <pc:sldMk cId="205472768" sldId="2076138245"/>
            <ac:cxnSpMk id="352" creationId="{09ADB3F4-E652-7346-82B2-768FF106AC9B}"/>
          </ac:cxnSpMkLst>
        </pc:cxnChg>
        <pc:cxnChg chg="add mod">
          <ac:chgData name="Lindsay Friddle" userId="52bf931c-5417-4ba9-a9b6-f3421f3101bf" providerId="ADAL" clId="{EEDAE607-6F72-413C-86F3-ECBB6C6DFA39}" dt="2023-03-31T19:51:40.136" v="2007" actId="1582"/>
          <ac:cxnSpMkLst>
            <pc:docMk/>
            <pc:sldMk cId="205472768" sldId="2076138245"/>
            <ac:cxnSpMk id="354" creationId="{3B7343D0-23FD-9D70-C53B-7A7C7939D5B4}"/>
          </ac:cxnSpMkLst>
        </pc:cxnChg>
        <pc:cxnChg chg="add mod">
          <ac:chgData name="Lindsay Friddle" userId="52bf931c-5417-4ba9-a9b6-f3421f3101bf" providerId="ADAL" clId="{EEDAE607-6F72-413C-86F3-ECBB6C6DFA39}" dt="2023-03-31T19:51:40.136" v="2007" actId="1582"/>
          <ac:cxnSpMkLst>
            <pc:docMk/>
            <pc:sldMk cId="205472768" sldId="2076138245"/>
            <ac:cxnSpMk id="355" creationId="{30E13BA9-54C6-A75C-9F87-2916EED59FFB}"/>
          </ac:cxnSpMkLst>
        </pc:cxnChg>
        <pc:cxnChg chg="add del mod">
          <ac:chgData name="Lindsay Friddle" userId="52bf931c-5417-4ba9-a9b6-f3421f3101bf" providerId="ADAL" clId="{EEDAE607-6F72-413C-86F3-ECBB6C6DFA39}" dt="2023-03-31T19:47:19.867" v="1980" actId="478"/>
          <ac:cxnSpMkLst>
            <pc:docMk/>
            <pc:sldMk cId="205472768" sldId="2076138245"/>
            <ac:cxnSpMk id="361" creationId="{FE233CDD-F4F0-12B1-FCED-F64E6EBDF6FE}"/>
          </ac:cxnSpMkLst>
        </pc:cxnChg>
        <pc:cxnChg chg="add mod">
          <ac:chgData name="Lindsay Friddle" userId="52bf931c-5417-4ba9-a9b6-f3421f3101bf" providerId="ADAL" clId="{EEDAE607-6F72-413C-86F3-ECBB6C6DFA39}" dt="2023-03-31T19:51:49.590" v="2009" actId="1582"/>
          <ac:cxnSpMkLst>
            <pc:docMk/>
            <pc:sldMk cId="205472768" sldId="2076138245"/>
            <ac:cxnSpMk id="364" creationId="{CAAFB179-0A94-F5D0-BADF-780DC3005BAC}"/>
          </ac:cxnSpMkLst>
        </pc:cxnChg>
        <pc:cxnChg chg="add mod">
          <ac:chgData name="Lindsay Friddle" userId="52bf931c-5417-4ba9-a9b6-f3421f3101bf" providerId="ADAL" clId="{EEDAE607-6F72-413C-86F3-ECBB6C6DFA39}" dt="2023-03-31T19:51:40.136" v="2007" actId="1582"/>
          <ac:cxnSpMkLst>
            <pc:docMk/>
            <pc:sldMk cId="205472768" sldId="2076138245"/>
            <ac:cxnSpMk id="368" creationId="{BA2C08BD-45A6-2022-C199-249A85723023}"/>
          </ac:cxnSpMkLst>
        </pc:cxnChg>
        <pc:cxnChg chg="add mod">
          <ac:chgData name="Lindsay Friddle" userId="52bf931c-5417-4ba9-a9b6-f3421f3101bf" providerId="ADAL" clId="{EEDAE607-6F72-413C-86F3-ECBB6C6DFA39}" dt="2023-03-31T19:51:40.136" v="2007" actId="1582"/>
          <ac:cxnSpMkLst>
            <pc:docMk/>
            <pc:sldMk cId="205472768" sldId="2076138245"/>
            <ac:cxnSpMk id="370" creationId="{9DB92F4B-F9EE-17D2-B02F-040F42AFA834}"/>
          </ac:cxnSpMkLst>
        </pc:cxnChg>
        <pc:cxnChg chg="add mod">
          <ac:chgData name="Lindsay Friddle" userId="52bf931c-5417-4ba9-a9b6-f3421f3101bf" providerId="ADAL" clId="{EEDAE607-6F72-413C-86F3-ECBB6C6DFA39}" dt="2023-03-31T19:51:40.136" v="2007" actId="1582"/>
          <ac:cxnSpMkLst>
            <pc:docMk/>
            <pc:sldMk cId="205472768" sldId="2076138245"/>
            <ac:cxnSpMk id="372" creationId="{DB756CB6-6B45-2FE3-47B6-35FCAEA2E166}"/>
          </ac:cxnSpMkLst>
        </pc:cxnChg>
      </pc:sldChg>
      <pc:sldChg chg="addSp delSp modSp add del mod">
        <pc:chgData name="Lindsay Friddle" userId="52bf931c-5417-4ba9-a9b6-f3421f3101bf" providerId="ADAL" clId="{EEDAE607-6F72-413C-86F3-ECBB6C6DFA39}" dt="2023-03-30T19:20:11.082" v="1656" actId="2696"/>
        <pc:sldMkLst>
          <pc:docMk/>
          <pc:sldMk cId="4076866390" sldId="2076138246"/>
        </pc:sldMkLst>
        <pc:spChg chg="mod">
          <ac:chgData name="Lindsay Friddle" userId="52bf931c-5417-4ba9-a9b6-f3421f3101bf" providerId="ADAL" clId="{EEDAE607-6F72-413C-86F3-ECBB6C6DFA39}" dt="2023-03-22T19:59:23.696" v="967" actId="1076"/>
          <ac:spMkLst>
            <pc:docMk/>
            <pc:sldMk cId="4076866390" sldId="2076138246"/>
            <ac:spMk id="2" creationId="{77611BAB-AAFD-6C56-F99A-54C577DB5C04}"/>
          </ac:spMkLst>
        </pc:spChg>
        <pc:spChg chg="del">
          <ac:chgData name="Lindsay Friddle" userId="52bf931c-5417-4ba9-a9b6-f3421f3101bf" providerId="ADAL" clId="{EEDAE607-6F72-413C-86F3-ECBB6C6DFA39}" dt="2023-03-22T19:59:11.656" v="961" actId="478"/>
          <ac:spMkLst>
            <pc:docMk/>
            <pc:sldMk cId="4076866390" sldId="2076138246"/>
            <ac:spMk id="3" creationId="{CCBB280E-03B1-CA3F-BD62-47B36665F73E}"/>
          </ac:spMkLst>
        </pc:spChg>
        <pc:spChg chg="mod">
          <ac:chgData name="Lindsay Friddle" userId="52bf931c-5417-4ba9-a9b6-f3421f3101bf" providerId="ADAL" clId="{EEDAE607-6F72-413C-86F3-ECBB6C6DFA39}" dt="2023-03-22T20:11:40.650" v="972" actId="1076"/>
          <ac:spMkLst>
            <pc:docMk/>
            <pc:sldMk cId="4076866390" sldId="2076138246"/>
            <ac:spMk id="8" creationId="{74146BB7-A1A1-AC74-AF1D-EE2CC4BE04E1}"/>
          </ac:spMkLst>
        </pc:spChg>
        <pc:spChg chg="mod">
          <ac:chgData name="Lindsay Friddle" userId="52bf931c-5417-4ba9-a9b6-f3421f3101bf" providerId="ADAL" clId="{EEDAE607-6F72-413C-86F3-ECBB6C6DFA39}" dt="2023-03-22T20:11:38.849" v="971" actId="1076"/>
          <ac:spMkLst>
            <pc:docMk/>
            <pc:sldMk cId="4076866390" sldId="2076138246"/>
            <ac:spMk id="9" creationId="{D308A2D4-FB23-69D6-BD0E-A3ECF31E6111}"/>
          </ac:spMkLst>
        </pc:spChg>
        <pc:spChg chg="del">
          <ac:chgData name="Lindsay Friddle" userId="52bf931c-5417-4ba9-a9b6-f3421f3101bf" providerId="ADAL" clId="{EEDAE607-6F72-413C-86F3-ECBB6C6DFA39}" dt="2023-03-22T19:59:06.597" v="956" actId="478"/>
          <ac:spMkLst>
            <pc:docMk/>
            <pc:sldMk cId="4076866390" sldId="2076138246"/>
            <ac:spMk id="15" creationId="{F88188FD-4D35-24FD-EDC0-FA36FF53DDF7}"/>
          </ac:spMkLst>
        </pc:spChg>
        <pc:spChg chg="del">
          <ac:chgData name="Lindsay Friddle" userId="52bf931c-5417-4ba9-a9b6-f3421f3101bf" providerId="ADAL" clId="{EEDAE607-6F72-413C-86F3-ECBB6C6DFA39}" dt="2023-03-22T19:59:07.679" v="957" actId="478"/>
          <ac:spMkLst>
            <pc:docMk/>
            <pc:sldMk cId="4076866390" sldId="2076138246"/>
            <ac:spMk id="18" creationId="{AFAEB32E-0BBF-CDC2-32A2-1313F3355CAA}"/>
          </ac:spMkLst>
        </pc:spChg>
        <pc:spChg chg="mod">
          <ac:chgData name="Lindsay Friddle" userId="52bf931c-5417-4ba9-a9b6-f3421f3101bf" providerId="ADAL" clId="{EEDAE607-6F72-413C-86F3-ECBB6C6DFA39}" dt="2023-03-23T16:58:19.101" v="993" actId="1076"/>
          <ac:spMkLst>
            <pc:docMk/>
            <pc:sldMk cId="4076866390" sldId="2076138246"/>
            <ac:spMk id="20" creationId="{F3AF1995-D171-16E3-A11F-351815AE0980}"/>
          </ac:spMkLst>
        </pc:spChg>
        <pc:spChg chg="mod">
          <ac:chgData name="Lindsay Friddle" userId="52bf931c-5417-4ba9-a9b6-f3421f3101bf" providerId="ADAL" clId="{EEDAE607-6F72-413C-86F3-ECBB6C6DFA39}" dt="2023-03-22T20:00:42.492" v="968" actId="1076"/>
          <ac:spMkLst>
            <pc:docMk/>
            <pc:sldMk cId="4076866390" sldId="2076138246"/>
            <ac:spMk id="21" creationId="{7B5D59B8-4CB4-6B31-D7C2-B727C438933F}"/>
          </ac:spMkLst>
        </pc:spChg>
        <pc:spChg chg="mod">
          <ac:chgData name="Lindsay Friddle" userId="52bf931c-5417-4ba9-a9b6-f3421f3101bf" providerId="ADAL" clId="{EEDAE607-6F72-413C-86F3-ECBB6C6DFA39}" dt="2023-03-22T20:13:08.432" v="987" actId="1076"/>
          <ac:spMkLst>
            <pc:docMk/>
            <pc:sldMk cId="4076866390" sldId="2076138246"/>
            <ac:spMk id="22" creationId="{E6D8F978-793E-68EF-6AE7-E34DC9737D90}"/>
          </ac:spMkLst>
        </pc:spChg>
        <pc:spChg chg="del">
          <ac:chgData name="Lindsay Friddle" userId="52bf931c-5417-4ba9-a9b6-f3421f3101bf" providerId="ADAL" clId="{EEDAE607-6F72-413C-86F3-ECBB6C6DFA39}" dt="2023-03-22T19:59:09.655" v="959" actId="478"/>
          <ac:spMkLst>
            <pc:docMk/>
            <pc:sldMk cId="4076866390" sldId="2076138246"/>
            <ac:spMk id="23" creationId="{3C49CDF4-A7FE-CBFE-ED06-A47E176604EC}"/>
          </ac:spMkLst>
        </pc:spChg>
        <pc:spChg chg="mod">
          <ac:chgData name="Lindsay Friddle" userId="52bf931c-5417-4ba9-a9b6-f3421f3101bf" providerId="ADAL" clId="{EEDAE607-6F72-413C-86F3-ECBB6C6DFA39}" dt="2023-03-22T20:13:03.455" v="986" actId="1076"/>
          <ac:spMkLst>
            <pc:docMk/>
            <pc:sldMk cId="4076866390" sldId="2076138246"/>
            <ac:spMk id="83" creationId="{BFA099C3-1139-7E7E-AB86-A827F66EB71A}"/>
          </ac:spMkLst>
        </pc:spChg>
        <pc:spChg chg="mod">
          <ac:chgData name="Lindsay Friddle" userId="52bf931c-5417-4ba9-a9b6-f3421f3101bf" providerId="ADAL" clId="{EEDAE607-6F72-413C-86F3-ECBB6C6DFA39}" dt="2023-03-23T16:58:19.101" v="993" actId="1076"/>
          <ac:spMkLst>
            <pc:docMk/>
            <pc:sldMk cId="4076866390" sldId="2076138246"/>
            <ac:spMk id="85" creationId="{B9A7A77A-71A4-BC2C-6729-7FCF10FA22F1}"/>
          </ac:spMkLst>
        </pc:spChg>
        <pc:spChg chg="mod">
          <ac:chgData name="Lindsay Friddle" userId="52bf931c-5417-4ba9-a9b6-f3421f3101bf" providerId="ADAL" clId="{EEDAE607-6F72-413C-86F3-ECBB6C6DFA39}" dt="2023-03-23T16:58:19.101" v="993" actId="1076"/>
          <ac:spMkLst>
            <pc:docMk/>
            <pc:sldMk cId="4076866390" sldId="2076138246"/>
            <ac:spMk id="86" creationId="{FB284989-0736-2F28-6CEE-3E1117B403FF}"/>
          </ac:spMkLst>
        </pc:spChg>
        <pc:spChg chg="mod">
          <ac:chgData name="Lindsay Friddle" userId="52bf931c-5417-4ba9-a9b6-f3421f3101bf" providerId="ADAL" clId="{EEDAE607-6F72-413C-86F3-ECBB6C6DFA39}" dt="2023-03-23T16:58:13.387" v="992" actId="1076"/>
          <ac:spMkLst>
            <pc:docMk/>
            <pc:sldMk cId="4076866390" sldId="2076138246"/>
            <ac:spMk id="87" creationId="{F9B52265-3956-181B-0916-77CD7A47489B}"/>
          </ac:spMkLst>
        </pc:spChg>
        <pc:spChg chg="del">
          <ac:chgData name="Lindsay Friddle" userId="52bf931c-5417-4ba9-a9b6-f3421f3101bf" providerId="ADAL" clId="{EEDAE607-6F72-413C-86F3-ECBB6C6DFA39}" dt="2023-03-22T19:59:08.651" v="958" actId="478"/>
          <ac:spMkLst>
            <pc:docMk/>
            <pc:sldMk cId="4076866390" sldId="2076138246"/>
            <ac:spMk id="96" creationId="{933830CD-C7EB-1769-C701-9E0568A12288}"/>
          </ac:spMkLst>
        </pc:spChg>
        <pc:spChg chg="mod">
          <ac:chgData name="Lindsay Friddle" userId="52bf931c-5417-4ba9-a9b6-f3421f3101bf" providerId="ADAL" clId="{EEDAE607-6F72-413C-86F3-ECBB6C6DFA39}" dt="2023-03-23T16:58:19.101" v="993" actId="1076"/>
          <ac:spMkLst>
            <pc:docMk/>
            <pc:sldMk cId="4076866390" sldId="2076138246"/>
            <ac:spMk id="98" creationId="{92803DB4-0AFA-48E9-DB3D-F1A7EBDCB888}"/>
          </ac:spMkLst>
        </pc:spChg>
        <pc:spChg chg="mod">
          <ac:chgData name="Lindsay Friddle" userId="52bf931c-5417-4ba9-a9b6-f3421f3101bf" providerId="ADAL" clId="{EEDAE607-6F72-413C-86F3-ECBB6C6DFA39}" dt="2023-03-23T16:58:19.101" v="993" actId="1076"/>
          <ac:spMkLst>
            <pc:docMk/>
            <pc:sldMk cId="4076866390" sldId="2076138246"/>
            <ac:spMk id="158" creationId="{18E42D95-20EA-8A94-096E-421E3035CA8B}"/>
          </ac:spMkLst>
        </pc:spChg>
        <pc:spChg chg="del">
          <ac:chgData name="Lindsay Friddle" userId="52bf931c-5417-4ba9-a9b6-f3421f3101bf" providerId="ADAL" clId="{EEDAE607-6F72-413C-86F3-ECBB6C6DFA39}" dt="2023-03-22T19:59:10.801" v="960" actId="478"/>
          <ac:spMkLst>
            <pc:docMk/>
            <pc:sldMk cId="4076866390" sldId="2076138246"/>
            <ac:spMk id="199" creationId="{4990BBEE-9634-F6C8-A796-D9015078432A}"/>
          </ac:spMkLst>
        </pc:spChg>
        <pc:spChg chg="del">
          <ac:chgData name="Lindsay Friddle" userId="52bf931c-5417-4ba9-a9b6-f3421f3101bf" providerId="ADAL" clId="{EEDAE607-6F72-413C-86F3-ECBB6C6DFA39}" dt="2023-03-22T19:59:12.769" v="962" actId="478"/>
          <ac:spMkLst>
            <pc:docMk/>
            <pc:sldMk cId="4076866390" sldId="2076138246"/>
            <ac:spMk id="201" creationId="{7CB1D86D-A284-8439-966F-B39CDBA78C52}"/>
          </ac:spMkLst>
        </pc:spChg>
        <pc:cxnChg chg="add del mod">
          <ac:chgData name="Lindsay Friddle" userId="52bf931c-5417-4ba9-a9b6-f3421f3101bf" providerId="ADAL" clId="{EEDAE607-6F72-413C-86F3-ECBB6C6DFA39}" dt="2023-03-22T20:12:15.096" v="979" actId="11529"/>
          <ac:cxnSpMkLst>
            <pc:docMk/>
            <pc:sldMk cId="4076866390" sldId="2076138246"/>
            <ac:cxnSpMk id="5" creationId="{7646AAB9-B7CB-FB3D-19FC-19D1C644F31F}"/>
          </ac:cxnSpMkLst>
        </pc:cxnChg>
        <pc:cxnChg chg="add mod">
          <ac:chgData name="Lindsay Friddle" userId="52bf931c-5417-4ba9-a9b6-f3421f3101bf" providerId="ADAL" clId="{EEDAE607-6F72-413C-86F3-ECBB6C6DFA39}" dt="2023-03-23T16:58:19.101" v="993" actId="1076"/>
          <ac:cxnSpMkLst>
            <pc:docMk/>
            <pc:sldMk cId="4076866390" sldId="2076138246"/>
            <ac:cxnSpMk id="10" creationId="{97B19E46-6D6E-D057-38B2-8DE1B22D879F}"/>
          </ac:cxnSpMkLst>
        </pc:cxnChg>
        <pc:cxnChg chg="del mod">
          <ac:chgData name="Lindsay Friddle" userId="52bf931c-5417-4ba9-a9b6-f3421f3101bf" providerId="ADAL" clId="{EEDAE607-6F72-413C-86F3-ECBB6C6DFA39}" dt="2023-03-22T19:59:15.166" v="963" actId="478"/>
          <ac:cxnSpMkLst>
            <pc:docMk/>
            <pc:sldMk cId="4076866390" sldId="2076138246"/>
            <ac:cxnSpMk id="11" creationId="{6D651422-60EA-377A-A7F4-2B7CE931F38D}"/>
          </ac:cxnSpMkLst>
        </pc:cxnChg>
        <pc:cxnChg chg="add del mod">
          <ac:chgData name="Lindsay Friddle" userId="52bf931c-5417-4ba9-a9b6-f3421f3101bf" providerId="ADAL" clId="{EEDAE607-6F72-413C-86F3-ECBB6C6DFA39}" dt="2023-03-22T20:12:32.945" v="982" actId="11529"/>
          <ac:cxnSpMkLst>
            <pc:docMk/>
            <pc:sldMk cId="4076866390" sldId="2076138246"/>
            <ac:cxnSpMk id="13" creationId="{8130F6EC-EDAE-D6EC-87A1-32039DD83C30}"/>
          </ac:cxnSpMkLst>
        </pc:cxnChg>
        <pc:cxnChg chg="add mod">
          <ac:chgData name="Lindsay Friddle" userId="52bf931c-5417-4ba9-a9b6-f3421f3101bf" providerId="ADAL" clId="{EEDAE607-6F72-413C-86F3-ECBB6C6DFA39}" dt="2023-03-23T16:58:19.101" v="993" actId="1076"/>
          <ac:cxnSpMkLst>
            <pc:docMk/>
            <pc:sldMk cId="4076866390" sldId="2076138246"/>
            <ac:cxnSpMk id="17" creationId="{309E4A33-13D1-FD71-4918-73F7865E650D}"/>
          </ac:cxnSpMkLst>
        </pc:cxnChg>
        <pc:cxnChg chg="add mod">
          <ac:chgData name="Lindsay Friddle" userId="52bf931c-5417-4ba9-a9b6-f3421f3101bf" providerId="ADAL" clId="{EEDAE607-6F72-413C-86F3-ECBB6C6DFA39}" dt="2023-03-23T16:58:19.101" v="993" actId="1076"/>
          <ac:cxnSpMkLst>
            <pc:docMk/>
            <pc:sldMk cId="4076866390" sldId="2076138246"/>
            <ac:cxnSpMk id="25" creationId="{D2123183-1475-8AE0-A192-918DB48F4779}"/>
          </ac:cxnSpMkLst>
        </pc:cxnChg>
        <pc:cxnChg chg="del mod">
          <ac:chgData name="Lindsay Friddle" userId="52bf931c-5417-4ba9-a9b6-f3421f3101bf" providerId="ADAL" clId="{EEDAE607-6F72-413C-86F3-ECBB6C6DFA39}" dt="2023-03-22T19:59:17.899" v="966" actId="478"/>
          <ac:cxnSpMkLst>
            <pc:docMk/>
            <pc:sldMk cId="4076866390" sldId="2076138246"/>
            <ac:cxnSpMk id="27" creationId="{566529DE-6814-F544-F45D-411A318EC304}"/>
          </ac:cxnSpMkLst>
        </pc:cxnChg>
        <pc:cxnChg chg="del mod">
          <ac:chgData name="Lindsay Friddle" userId="52bf931c-5417-4ba9-a9b6-f3421f3101bf" providerId="ADAL" clId="{EEDAE607-6F72-413C-86F3-ECBB6C6DFA39}" dt="2023-03-22T19:59:16.005" v="964" actId="478"/>
          <ac:cxnSpMkLst>
            <pc:docMk/>
            <pc:sldMk cId="4076866390" sldId="2076138246"/>
            <ac:cxnSpMk id="29" creationId="{3DE9BEDB-896E-4FBB-B53F-BCB468F129BC}"/>
          </ac:cxnSpMkLst>
        </pc:cxnChg>
        <pc:cxnChg chg="del mod">
          <ac:chgData name="Lindsay Friddle" userId="52bf931c-5417-4ba9-a9b6-f3421f3101bf" providerId="ADAL" clId="{EEDAE607-6F72-413C-86F3-ECBB6C6DFA39}" dt="2023-03-22T19:59:16.897" v="965" actId="478"/>
          <ac:cxnSpMkLst>
            <pc:docMk/>
            <pc:sldMk cId="4076866390" sldId="2076138246"/>
            <ac:cxnSpMk id="35" creationId="{8213E6AA-787E-6A7C-2A64-8D2E8BB4D5A7}"/>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phldr="0"/>
      <dgm:spPr/>
      <dgm:t>
        <a:bodyPr/>
        <a:lstStyle/>
        <a:p>
          <a:pPr rtl="0"/>
          <a:r>
            <a:rPr lang="en-US"/>
            <a:t>Procure to pay</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D113DD07-8750-4A4F-83EA-0389E4597A92}">
      <dgm:prSet phldrT="[Text]"/>
      <dgm:spPr/>
      <dgm:t>
        <a:bodyPr/>
        <a:lstStyle/>
        <a:p>
          <a:r>
            <a:rPr lang="en-US"/>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FD3C1F99-4D03-457E-9576-B28A76E5CC74}">
      <dgm:prSet phldr="0"/>
      <dgm:spPr/>
      <dgm:t>
        <a:bodyPr/>
        <a:lstStyle/>
        <a:p>
          <a:pPr rtl="0"/>
          <a:r>
            <a:rPr lang="en-US"/>
            <a:t>Manage vendor relationships</a:t>
          </a:r>
        </a:p>
      </dgm:t>
    </dgm:pt>
    <dgm:pt modelId="{384825B5-AB29-4478-BADF-94308FB38ED1}" type="parTrans" cxnId="{3EB7D0F2-8F3D-4576-9919-98A6F4D8AF1E}">
      <dgm:prSet/>
      <dgm:spPr/>
      <dgm:t>
        <a:bodyPr/>
        <a:lstStyle/>
        <a:p>
          <a:endParaRPr lang="en-US"/>
        </a:p>
      </dgm:t>
    </dgm:pt>
    <dgm:pt modelId="{3BDE8269-B740-4921-8DCF-C32384238C12}" type="sibTrans" cxnId="{3EB7D0F2-8F3D-4576-9919-98A6F4D8AF1E}">
      <dgm:prSet/>
      <dgm:spPr/>
      <dgm:t>
        <a:bodyPr/>
        <a:lstStyle/>
        <a:p>
          <a:endParaRPr lang="en-US"/>
        </a:p>
      </dgm:t>
    </dgm:pt>
    <dgm:pt modelId="{1E19DA93-01B0-4454-9EC4-4B2FCF53DF4D}">
      <dgm:prSet phldr="0"/>
      <dgm:spPr/>
      <dgm:t>
        <a:bodyPr/>
        <a:lstStyle/>
        <a:p>
          <a:r>
            <a:rPr lang="en-US"/>
            <a:t>Develop sourcing strategies</a:t>
          </a:r>
        </a:p>
      </dgm:t>
    </dgm:pt>
    <dgm:pt modelId="{D39D3C83-A912-4FAC-820A-0F40E07BECEC}" type="parTrans" cxnId="{34E1194A-9F75-470E-87DD-0699E83433DA}">
      <dgm:prSet/>
      <dgm:spPr/>
      <dgm:t>
        <a:bodyPr/>
        <a:lstStyle/>
        <a:p>
          <a:endParaRPr lang="en-US"/>
        </a:p>
      </dgm:t>
    </dgm:pt>
    <dgm:pt modelId="{4F47ADB1-804D-40FE-B3DC-0E8ACD8BCA06}" type="sibTrans" cxnId="{34E1194A-9F75-470E-87DD-0699E83433DA}">
      <dgm:prSet/>
      <dgm:spPr/>
      <dgm:t>
        <a:bodyPr/>
        <a:lstStyle/>
        <a:p>
          <a:endParaRPr lang="en-US"/>
        </a:p>
      </dgm:t>
    </dgm:pt>
    <dgm:pt modelId="{08B33ED2-2F30-4871-AAA2-ADEA70CF7A32}">
      <dgm:prSet phldr="0"/>
      <dgm:spPr/>
      <dgm:t>
        <a:bodyPr/>
        <a:lstStyle/>
        <a:p>
          <a:r>
            <a:rPr lang="en-US"/>
            <a:t>Define procurement catalogs</a:t>
          </a:r>
        </a:p>
      </dgm:t>
    </dgm:pt>
    <dgm:pt modelId="{D9F62B17-2CC9-4F79-A191-5400A2D40218}" type="parTrans" cxnId="{DF014883-174D-4850-B5F7-76D8B5D87252}">
      <dgm:prSet/>
      <dgm:spPr/>
      <dgm:t>
        <a:bodyPr/>
        <a:lstStyle/>
        <a:p>
          <a:endParaRPr lang="en-US"/>
        </a:p>
      </dgm:t>
    </dgm:pt>
    <dgm:pt modelId="{AEB0F16E-EE79-4121-BFA1-3660EAF1ED9E}" type="sibTrans" cxnId="{DF014883-174D-4850-B5F7-76D8B5D87252}">
      <dgm:prSet/>
      <dgm:spPr/>
      <dgm:t>
        <a:bodyPr/>
        <a:lstStyle/>
        <a:p>
          <a:endParaRPr lang="en-US"/>
        </a:p>
      </dgm:t>
    </dgm:pt>
    <dgm:pt modelId="{C95E408B-ECF9-4CDD-9364-25D6FC84FA87}">
      <dgm:prSet phldr="0"/>
      <dgm:spPr/>
      <dgm:t>
        <a:bodyPr/>
        <a:lstStyle/>
        <a:p>
          <a:r>
            <a:rPr lang="en-US"/>
            <a:t>Define policies and procedures for procurement</a:t>
          </a:r>
        </a:p>
      </dgm:t>
    </dgm:pt>
    <dgm:pt modelId="{24EA8C2E-CC47-451F-9D0A-F65B192646BE}" type="parTrans" cxnId="{652A4DA1-E5FD-4D9D-97E0-B4B4A3A4F336}">
      <dgm:prSet/>
      <dgm:spPr/>
      <dgm:t>
        <a:bodyPr/>
        <a:lstStyle/>
        <a:p>
          <a:endParaRPr lang="en-US"/>
        </a:p>
      </dgm:t>
    </dgm:pt>
    <dgm:pt modelId="{9B223ACC-D152-4257-8EFE-D04695E8ACF0}" type="sibTrans" cxnId="{652A4DA1-E5FD-4D9D-97E0-B4B4A3A4F336}">
      <dgm:prSet/>
      <dgm:spPr/>
      <dgm:t>
        <a:bodyPr/>
        <a:lstStyle/>
        <a:p>
          <a:endParaRPr lang="en-US"/>
        </a:p>
      </dgm:t>
    </dgm:pt>
    <dgm:pt modelId="{FD845323-BAE5-4B4C-9EA5-18096CD3FF7B}">
      <dgm:prSet phldr="0"/>
      <dgm:spPr/>
      <dgm:t>
        <a:bodyPr/>
        <a:lstStyle/>
        <a:p>
          <a:r>
            <a:rPr lang="en-US"/>
            <a:t>Plan supply</a:t>
          </a:r>
        </a:p>
      </dgm:t>
    </dgm:pt>
    <dgm:pt modelId="{60D255E9-5573-4732-9943-35CA2F56E713}" type="parTrans" cxnId="{CF28A928-1675-4B85-A847-159EB1F24C5A}">
      <dgm:prSet/>
      <dgm:spPr/>
      <dgm:t>
        <a:bodyPr/>
        <a:lstStyle/>
        <a:p>
          <a:endParaRPr lang="en-US"/>
        </a:p>
      </dgm:t>
    </dgm:pt>
    <dgm:pt modelId="{622BC23B-C494-4854-9D5A-C1EDA1AA2B65}" type="sibTrans" cxnId="{CF28A928-1675-4B85-A847-159EB1F24C5A}">
      <dgm:prSet/>
      <dgm:spPr/>
      <dgm:t>
        <a:bodyPr/>
        <a:lstStyle/>
        <a:p>
          <a:endParaRPr lang="en-US"/>
        </a:p>
      </dgm:t>
    </dgm:pt>
    <dgm:pt modelId="{826B6FF5-95A0-47AA-BB7A-B280262F31CE}">
      <dgm:prSet phldr="0"/>
      <dgm:spPr/>
      <dgm:t>
        <a:bodyPr/>
        <a:lstStyle/>
        <a:p>
          <a:r>
            <a:rPr lang="en-US"/>
            <a:t>Procure materials and services</a:t>
          </a:r>
        </a:p>
      </dgm:t>
    </dgm:pt>
    <dgm:pt modelId="{97B6927B-9827-491E-8A21-1A547B710DB6}" type="parTrans" cxnId="{4714ECFE-B859-4087-8374-AC194D36E97D}">
      <dgm:prSet/>
      <dgm:spPr/>
      <dgm:t>
        <a:bodyPr/>
        <a:lstStyle/>
        <a:p>
          <a:endParaRPr lang="en-US"/>
        </a:p>
      </dgm:t>
    </dgm:pt>
    <dgm:pt modelId="{9342B370-16C3-411D-A50D-DA5ABEED79A3}" type="sibTrans" cxnId="{4714ECFE-B859-4087-8374-AC194D36E97D}">
      <dgm:prSet/>
      <dgm:spPr/>
      <dgm:t>
        <a:bodyPr/>
        <a:lstStyle/>
        <a:p>
          <a:endParaRPr lang="en-US"/>
        </a:p>
      </dgm:t>
    </dgm:pt>
    <dgm:pt modelId="{5C27C423-60BD-419B-978A-7BA0C06999DE}">
      <dgm:prSet phldr="0"/>
      <dgm:spPr/>
      <dgm:t>
        <a:bodyPr/>
        <a:lstStyle/>
        <a:p>
          <a:r>
            <a:rPr lang="en-US"/>
            <a:t>Process vendor invoices</a:t>
          </a:r>
        </a:p>
      </dgm:t>
    </dgm:pt>
    <dgm:pt modelId="{AE3F7E1C-159C-469A-8647-974B4D4E0D97}" type="parTrans" cxnId="{53D644F6-E972-45A9-8571-A567649E8520}">
      <dgm:prSet/>
      <dgm:spPr/>
      <dgm:t>
        <a:bodyPr/>
        <a:lstStyle/>
        <a:p>
          <a:endParaRPr lang="en-US"/>
        </a:p>
      </dgm:t>
    </dgm:pt>
    <dgm:pt modelId="{23756C0E-053E-475D-90F5-628E9A01B453}" type="sibTrans" cxnId="{53D644F6-E972-45A9-8571-A567649E8520}">
      <dgm:prSet/>
      <dgm:spPr/>
      <dgm:t>
        <a:bodyPr/>
        <a:lstStyle/>
        <a:p>
          <a:endParaRPr lang="en-US"/>
        </a:p>
      </dgm:t>
    </dgm:pt>
    <dgm:pt modelId="{35DDDA17-2177-464F-80B0-65EA1406E5AF}">
      <dgm:prSet phldr="0"/>
      <dgm:spPr/>
      <dgm:t>
        <a:bodyPr/>
        <a:lstStyle/>
        <a:p>
          <a:r>
            <a:rPr lang="en-US"/>
            <a:t>Issue and settle vendor payments</a:t>
          </a:r>
        </a:p>
      </dgm:t>
    </dgm:pt>
    <dgm:pt modelId="{F0B103F2-9ED2-438E-B67C-2DCD11D14FE8}" type="parTrans" cxnId="{F33E8697-D929-44DD-9046-F41E3CD64208}">
      <dgm:prSet/>
      <dgm:spPr/>
      <dgm:t>
        <a:bodyPr/>
        <a:lstStyle/>
        <a:p>
          <a:endParaRPr lang="en-US"/>
        </a:p>
      </dgm:t>
    </dgm:pt>
    <dgm:pt modelId="{E54A03C0-9539-4D00-96F7-93DD8D94ED82}" type="sibTrans" cxnId="{F33E8697-D929-44DD-9046-F41E3CD64208}">
      <dgm:prSet/>
      <dgm:spPr/>
      <dgm:t>
        <a:bodyPr/>
        <a:lstStyle/>
        <a:p>
          <a:endParaRPr lang="en-US"/>
        </a:p>
      </dgm:t>
    </dgm:pt>
    <dgm:pt modelId="{C3A97576-66EE-4F36-AD66-08CE19648605}">
      <dgm:prSet phldr="0"/>
      <dgm:spPr/>
      <dgm:t>
        <a:bodyPr/>
        <a:lstStyle/>
        <a:p>
          <a:r>
            <a:rPr lang="en-US"/>
            <a:t>Manage vendor debits and chargebacks</a:t>
          </a:r>
        </a:p>
      </dgm:t>
    </dgm:pt>
    <dgm:pt modelId="{BEFA5EC9-AB2E-4DD5-A990-D1F96867A6D1}" type="parTrans" cxnId="{D079A865-A14E-4BAE-A55C-BC38A30D1D54}">
      <dgm:prSet/>
      <dgm:spPr/>
      <dgm:t>
        <a:bodyPr/>
        <a:lstStyle/>
        <a:p>
          <a:endParaRPr lang="en-US"/>
        </a:p>
      </dgm:t>
    </dgm:pt>
    <dgm:pt modelId="{AFBD2A11-4DFC-482F-A1AA-118F6AEC0952}" type="sibTrans" cxnId="{D079A865-A14E-4BAE-A55C-BC38A30D1D54}">
      <dgm:prSet/>
      <dgm:spPr/>
      <dgm:t>
        <a:bodyPr/>
        <a:lstStyle/>
        <a:p>
          <a:endParaRPr lang="en-US"/>
        </a:p>
      </dgm:t>
    </dgm:pt>
    <dgm:pt modelId="{BED0692E-157B-46A4-BD2C-8E9320A1B093}">
      <dgm:prSet phldr="0"/>
      <dgm:spPr/>
      <dgm:t>
        <a:bodyPr/>
        <a:lstStyle/>
        <a:p>
          <a:r>
            <a:rPr lang="en-US"/>
            <a:t>Create and process promissory notes</a:t>
          </a:r>
        </a:p>
      </dgm:t>
    </dgm:pt>
    <dgm:pt modelId="{B96E3E2F-3F4F-4542-A4B7-E4F3D2C7C0AE}" type="parTrans" cxnId="{397A2F56-0235-4411-9800-355BADE534B0}">
      <dgm:prSet/>
      <dgm:spPr/>
      <dgm:t>
        <a:bodyPr/>
        <a:lstStyle/>
        <a:p>
          <a:endParaRPr lang="en-US"/>
        </a:p>
      </dgm:t>
    </dgm:pt>
    <dgm:pt modelId="{4702CEE7-5382-4B04-B289-C276B3D0EBE1}" type="sibTrans" cxnId="{397A2F56-0235-4411-9800-355BADE534B0}">
      <dgm:prSet/>
      <dgm:spPr/>
      <dgm:t>
        <a:bodyPr/>
        <a:lstStyle/>
        <a:p>
          <a:endParaRPr lang="en-US"/>
        </a:p>
      </dgm:t>
    </dgm:pt>
    <dgm:pt modelId="{D58A6D40-9619-4569-89B7-13E800C4B476}">
      <dgm:prSet phldr="0"/>
      <dgm:spPr/>
      <dgm:t>
        <a:bodyPr/>
        <a:lstStyle/>
        <a:p>
          <a:r>
            <a:rPr lang="en-US"/>
            <a:t>Process vendor rebates and incentives</a:t>
          </a:r>
        </a:p>
      </dgm:t>
    </dgm:pt>
    <dgm:pt modelId="{4140CC43-9647-4819-A954-B22EE290F28C}" type="parTrans" cxnId="{67CD57F2-8940-495D-B0F7-54AC84DD2947}">
      <dgm:prSet/>
      <dgm:spPr/>
      <dgm:t>
        <a:bodyPr/>
        <a:lstStyle/>
        <a:p>
          <a:endParaRPr lang="en-US"/>
        </a:p>
      </dgm:t>
    </dgm:pt>
    <dgm:pt modelId="{7F9A8EEB-D76A-4913-AC92-C66897778FAD}" type="sibTrans" cxnId="{67CD57F2-8940-495D-B0F7-54AC84DD2947}">
      <dgm:prSet/>
      <dgm:spPr/>
      <dgm:t>
        <a:bodyPr/>
        <a:lstStyle/>
        <a:p>
          <a:endParaRPr lang="en-US"/>
        </a:p>
      </dgm:t>
    </dgm:pt>
    <dgm:pt modelId="{D4EE4BC2-240C-48AB-B080-FC614C3A5AAA}">
      <dgm:prSet phldr="0"/>
      <dgm:spPr/>
      <dgm:t>
        <a:bodyPr/>
        <a:lstStyle/>
        <a:p>
          <a:r>
            <a:rPr lang="en-US"/>
            <a:t>Analyze vendor performance</a:t>
          </a:r>
        </a:p>
      </dgm:t>
    </dgm:pt>
    <dgm:pt modelId="{617D4A14-6413-490C-B4F7-271B885C2799}" type="parTrans" cxnId="{8F2516B2-456E-4CB8-9947-FD76A7B0DDCF}">
      <dgm:prSet/>
      <dgm:spPr/>
      <dgm:t>
        <a:bodyPr/>
        <a:lstStyle/>
        <a:p>
          <a:endParaRPr lang="en-US"/>
        </a:p>
      </dgm:t>
    </dgm:pt>
    <dgm:pt modelId="{9F9DF4AE-8935-40D7-9F72-4EE2FC482C9C}" type="sibTrans" cxnId="{8F2516B2-456E-4CB8-9947-FD76A7B0DDCF}">
      <dgm:prSet/>
      <dgm:spPr/>
      <dgm:t>
        <a:bodyPr/>
        <a:lstStyle/>
        <a:p>
          <a:endParaRPr lang="en-US"/>
        </a:p>
      </dgm:t>
    </dgm:pt>
    <dgm:pt modelId="{AADBD54E-FBEF-4DE1-A4F5-9860BA145B3D}">
      <dgm:prSet phldr="0"/>
      <dgm:spPr/>
      <dgm:t>
        <a:bodyPr/>
        <a:lstStyle/>
        <a:p>
          <a:pPr rtl="0"/>
          <a:r>
            <a:rPr lang="en-US"/>
            <a:t>Inventory to deliver</a:t>
          </a:r>
        </a:p>
      </dgm:t>
    </dgm:pt>
    <dgm:pt modelId="{16B25ACA-4E10-4DE9-B986-8E82461216AE}" type="parTrans" cxnId="{AB4CFAE6-F15B-4E22-821D-FC17ADED1B4C}">
      <dgm:prSet/>
      <dgm:spPr/>
      <dgm:t>
        <a:bodyPr/>
        <a:lstStyle/>
        <a:p>
          <a:endParaRPr lang="en-US"/>
        </a:p>
      </dgm:t>
    </dgm:pt>
    <dgm:pt modelId="{82EA1866-DA55-45A5-A9A1-15DC5E870081}" type="sibTrans" cxnId="{AB4CFAE6-F15B-4E22-821D-FC17ADED1B4C}">
      <dgm:prSet/>
      <dgm:spPr/>
      <dgm:t>
        <a:bodyPr/>
        <a:lstStyle/>
        <a:p>
          <a:endParaRPr lang="en-US"/>
        </a:p>
      </dgm:t>
    </dgm:pt>
    <dgm:pt modelId="{1BD1FB7D-F5C3-41DD-B700-916B32DD5A9C}">
      <dgm:prSet phldr="0"/>
      <dgm:spPr/>
      <dgm:t>
        <a:bodyPr/>
        <a:lstStyle/>
        <a:p>
          <a:pPr rtl="0"/>
          <a:r>
            <a:rPr lang="en-US"/>
            <a:t>Record to report</a:t>
          </a:r>
        </a:p>
      </dgm:t>
    </dgm:pt>
    <dgm:pt modelId="{F16AA772-1A2F-4177-8F44-656A99F39A01}" type="parTrans" cxnId="{39867A12-5173-4578-BC53-73685E37DFB0}">
      <dgm:prSet/>
      <dgm:spPr/>
      <dgm:t>
        <a:bodyPr/>
        <a:lstStyle/>
        <a:p>
          <a:endParaRPr lang="en-US"/>
        </a:p>
      </dgm:t>
    </dgm:pt>
    <dgm:pt modelId="{AFEF64CD-939A-4AE5-BDA3-1E650E2AD278}" type="sibTrans" cxnId="{39867A12-5173-4578-BC53-73685E37DFB0}">
      <dgm:prSet/>
      <dgm:spPr/>
      <dgm:t>
        <a:bodyPr/>
        <a:lstStyle/>
        <a:p>
          <a:endParaRPr lang="en-US"/>
        </a:p>
      </dgm:t>
    </dgm:pt>
    <dgm:pt modelId="{521DEE10-60DB-46D2-81C4-842046D71460}">
      <dgm:prSet phldr="0"/>
      <dgm:spPr/>
      <dgm:t>
        <a:bodyPr/>
        <a:lstStyle/>
        <a:p>
          <a:pPr rtl="0"/>
          <a:r>
            <a:rPr lang="en-US"/>
            <a:t>Project to profit</a:t>
          </a:r>
        </a:p>
      </dgm:t>
    </dgm:pt>
    <dgm:pt modelId="{BBE38417-270D-4431-AE0A-752B3A591F0B}" type="parTrans" cxnId="{D69B6040-C52F-44B6-B58F-6C57A3EE8312}">
      <dgm:prSet/>
      <dgm:spPr/>
      <dgm:t>
        <a:bodyPr/>
        <a:lstStyle/>
        <a:p>
          <a:endParaRPr lang="en-US"/>
        </a:p>
      </dgm:t>
    </dgm:pt>
    <dgm:pt modelId="{37D0A7C3-6B94-457D-A4A3-AED08FA15127}" type="sibTrans" cxnId="{D69B6040-C52F-44B6-B58F-6C57A3EE8312}">
      <dgm:prSet/>
      <dgm:spPr/>
      <dgm:t>
        <a:bodyPr/>
        <a:lstStyle/>
        <a:p>
          <a:endParaRPr lang="en-US"/>
        </a:p>
      </dgm:t>
    </dgm:pt>
    <dgm:pt modelId="{8AE50E50-FFDC-4C48-856F-D6BD9B42A29E}">
      <dgm:prSet phldrT="[Text]"/>
      <dgm:spPr/>
      <dgm:t>
        <a:bodyPr/>
        <a:lstStyle/>
        <a:p>
          <a:r>
            <a:rPr lang="en-US"/>
            <a:t>Prospect to quote</a:t>
          </a:r>
        </a:p>
      </dgm:t>
    </dgm:pt>
    <dgm:pt modelId="{563342DC-46E1-4D4F-9325-F8B2C059324D}" type="parTrans" cxnId="{96B06DAF-DAFC-4AEA-BFA0-326A34F8F137}">
      <dgm:prSet/>
      <dgm:spPr/>
      <dgm:t>
        <a:bodyPr/>
        <a:lstStyle/>
        <a:p>
          <a:endParaRPr lang="en-US"/>
        </a:p>
      </dgm:t>
    </dgm:pt>
    <dgm:pt modelId="{B4270ECC-E22E-4543-B1C6-6E9BFC5D51EC}" type="sibTrans" cxnId="{96B06DAF-DAFC-4AEA-BFA0-326A34F8F137}">
      <dgm:prSet/>
      <dgm:spPr/>
      <dgm:t>
        <a:bodyPr/>
        <a:lstStyle/>
        <a:p>
          <a:endParaRPr lang="en-US"/>
        </a:p>
      </dgm:t>
    </dgm:pt>
    <dgm:pt modelId="{E9808D04-9D7E-4B55-ACA7-FC00F1A87E96}">
      <dgm:prSet phldr="0"/>
      <dgm:spPr/>
      <dgm:t>
        <a:bodyPr/>
        <a:lstStyle/>
        <a:p>
          <a:pPr rtl="0"/>
          <a:r>
            <a:rPr lang="en-US"/>
            <a:t>Order to cash</a:t>
          </a:r>
        </a:p>
      </dgm:t>
    </dgm:pt>
    <dgm:pt modelId="{C7C26A35-BAB3-48A3-8D97-712D6070CDC6}" type="parTrans" cxnId="{621DBC78-3CA4-4EE2-9179-A95631BE6F0E}">
      <dgm:prSet/>
      <dgm:spPr/>
      <dgm:t>
        <a:bodyPr/>
        <a:lstStyle/>
        <a:p>
          <a:endParaRPr lang="en-US"/>
        </a:p>
      </dgm:t>
    </dgm:pt>
    <dgm:pt modelId="{17F20AF7-3D09-4AA7-AFC6-E307DD692A13}" type="sibTrans" cxnId="{621DBC78-3CA4-4EE2-9179-A95631BE6F0E}">
      <dgm:prSet/>
      <dgm:spPr/>
      <dgm:t>
        <a:bodyPr/>
        <a:lstStyle/>
        <a:p>
          <a:endParaRPr lang="en-US"/>
        </a:p>
      </dgm:t>
    </dgm:pt>
    <dgm:pt modelId="{5F415AA2-DC34-4AE0-8622-EEEC20C66AFC}">
      <dgm:prSet phldrT="[Text]"/>
      <dgm:spPr/>
      <dgm:t>
        <a:bodyPr/>
        <a:lstStyle/>
        <a:p>
          <a:r>
            <a:rPr lang="en-US"/>
            <a:t>Acquire to dispose</a:t>
          </a:r>
        </a:p>
      </dgm:t>
    </dgm:pt>
    <dgm:pt modelId="{A63A8B40-2EB4-4563-9A37-74451277C730}" type="parTrans" cxnId="{B1A24B77-7726-4FF3-8283-7803E586F51E}">
      <dgm:prSet/>
      <dgm:spPr/>
      <dgm:t>
        <a:bodyPr/>
        <a:lstStyle/>
        <a:p>
          <a:endParaRPr lang="en-US"/>
        </a:p>
      </dgm:t>
    </dgm:pt>
    <dgm:pt modelId="{DBF91ED6-20DF-46DB-AA81-BC80BE011E5F}" type="sibTrans" cxnId="{B1A24B77-7726-4FF3-8283-7803E586F51E}">
      <dgm:prSet/>
      <dgm:spPr/>
      <dgm:t>
        <a:bodyPr/>
        <a:lstStyle/>
        <a:p>
          <a:endParaRPr lang="en-US"/>
        </a:p>
      </dgm:t>
    </dgm:pt>
    <dgm:pt modelId="{AC233F6B-79A6-47B1-BDA8-0CF40CD17339}">
      <dgm:prSet phldrT="[Text]"/>
      <dgm:spPr/>
      <dgm:t>
        <a:bodyPr/>
        <a:lstStyle/>
        <a:p>
          <a:r>
            <a:rPr lang="en-US"/>
            <a:t>Forecast to plan</a:t>
          </a:r>
        </a:p>
      </dgm:t>
    </dgm:pt>
    <dgm:pt modelId="{F59C72C1-8B4F-40DD-B3D3-391F28FC5DCF}" type="parTrans" cxnId="{142E1EA4-3C96-4C66-8944-8FA55B36260D}">
      <dgm:prSet/>
      <dgm:spPr/>
      <dgm:t>
        <a:bodyPr/>
        <a:lstStyle/>
        <a:p>
          <a:endParaRPr lang="en-US"/>
        </a:p>
      </dgm:t>
    </dgm:pt>
    <dgm:pt modelId="{E19E99B2-B608-49D0-B346-46A662489343}" type="sibTrans" cxnId="{142E1EA4-3C96-4C66-8944-8FA55B36260D}">
      <dgm:prSet/>
      <dgm:spPr/>
      <dgm:t>
        <a:bodyPr/>
        <a:lstStyle/>
        <a:p>
          <a:endParaRPr lang="en-US"/>
        </a:p>
      </dgm:t>
    </dgm:pt>
    <dgm:pt modelId="{B6F7141C-A85A-48DA-97CA-3AF88A65E424}">
      <dgm:prSet phldrT="[Text]"/>
      <dgm:spPr/>
      <dgm:t>
        <a:bodyPr/>
        <a:lstStyle/>
        <a:p>
          <a:r>
            <a:rPr lang="en-US"/>
            <a:t>Order to cash</a:t>
          </a:r>
        </a:p>
      </dgm:t>
    </dgm:pt>
    <dgm:pt modelId="{EE6D9B4E-1C1A-493A-AE31-799FED3DD237}" type="parTrans" cxnId="{4A14B8A3-CBAE-4558-A739-9D91C6EA8AB2}">
      <dgm:prSet/>
      <dgm:spPr/>
      <dgm:t>
        <a:bodyPr/>
        <a:lstStyle/>
        <a:p>
          <a:endParaRPr lang="en-US"/>
        </a:p>
      </dgm:t>
    </dgm:pt>
    <dgm:pt modelId="{2FE91624-5B86-43B6-9922-6360DFC759DE}" type="sibTrans" cxnId="{4A14B8A3-CBAE-4558-A739-9D91C6EA8AB2}">
      <dgm:prSet/>
      <dgm:spPr/>
      <dgm:t>
        <a:bodyPr/>
        <a:lstStyle/>
        <a:p>
          <a:endParaRPr lang="en-US"/>
        </a:p>
      </dgm:t>
    </dgm:pt>
    <dgm:pt modelId="{990EF9D6-3EE0-4CF8-8D5D-8FA21372A41F}">
      <dgm:prSet phldrT="[Text]"/>
      <dgm:spPr/>
      <dgm:t>
        <a:bodyPr/>
        <a:lstStyle/>
        <a:p>
          <a:r>
            <a:rPr lang="en-US"/>
            <a:t>Project to profit</a:t>
          </a:r>
        </a:p>
      </dgm:t>
    </dgm:pt>
    <dgm:pt modelId="{3CC3F8E3-2447-481A-9D2F-447B346AA3CD}" type="parTrans" cxnId="{F69DFC66-86C0-4748-A69A-59C60E4A1E8D}">
      <dgm:prSet/>
      <dgm:spPr/>
      <dgm:t>
        <a:bodyPr/>
        <a:lstStyle/>
        <a:p>
          <a:endParaRPr lang="en-US"/>
        </a:p>
      </dgm:t>
    </dgm:pt>
    <dgm:pt modelId="{8BCEA7EE-E48A-4885-ADB8-52DF2FF9F87D}" type="sibTrans" cxnId="{F69DFC66-86C0-4748-A69A-59C60E4A1E8D}">
      <dgm:prSet/>
      <dgm:spPr/>
      <dgm:t>
        <a:bodyPr/>
        <a:lstStyle/>
        <a:p>
          <a:endParaRPr lang="en-US"/>
        </a:p>
      </dgm:t>
    </dgm:pt>
    <dgm:pt modelId="{512A9EF8-3A47-4701-907C-E384AF317286}">
      <dgm:prSet phldrT="[Text]"/>
      <dgm:spPr/>
      <dgm:t>
        <a:bodyPr/>
        <a:lstStyle/>
        <a:p>
          <a:r>
            <a:rPr lang="en-US"/>
            <a:t>Plan to produce</a:t>
          </a:r>
        </a:p>
      </dgm:t>
    </dgm:pt>
    <dgm:pt modelId="{1B11804B-6573-4232-8AB9-F7BE58B1E640}" type="parTrans" cxnId="{F438EF8F-8F63-4E80-8F37-34473BBDDEF4}">
      <dgm:prSet/>
      <dgm:spPr/>
      <dgm:t>
        <a:bodyPr/>
        <a:lstStyle/>
        <a:p>
          <a:endParaRPr lang="en-US"/>
        </a:p>
      </dgm:t>
    </dgm:pt>
    <dgm:pt modelId="{2E823541-A3F9-4F62-BE4F-BF1D2DE64A89}" type="sibTrans" cxnId="{F438EF8F-8F63-4E80-8F37-34473BBDDEF4}">
      <dgm:prSet/>
      <dgm:spPr/>
      <dgm:t>
        <a:bodyPr/>
        <a:lstStyle/>
        <a:p>
          <a:endParaRPr lang="en-US"/>
        </a:p>
      </dgm:t>
    </dgm:pt>
    <dgm:pt modelId="{E66ED140-C962-47C3-98E6-7DA70FA0F819}">
      <dgm:prSet phldr="0"/>
      <dgm:spPr/>
      <dgm:t>
        <a:bodyPr/>
        <a:lstStyle/>
        <a:p>
          <a:pPr rtl="0"/>
          <a:r>
            <a:rPr lang="en-US"/>
            <a:t>Service to cash</a:t>
          </a:r>
        </a:p>
      </dgm:t>
    </dgm:pt>
    <dgm:pt modelId="{8E874ED4-E2AD-4B5B-8551-834E4AFB0CD8}" type="parTrans" cxnId="{A93C447B-B1F7-499A-9CC5-E58DE65037BE}">
      <dgm:prSet/>
      <dgm:spPr/>
      <dgm:t>
        <a:bodyPr/>
        <a:lstStyle/>
        <a:p>
          <a:endParaRPr lang="en-US"/>
        </a:p>
      </dgm:t>
    </dgm:pt>
    <dgm:pt modelId="{7C551B24-4716-4DD7-BC9B-F74C7A3DF73D}" type="sibTrans" cxnId="{A93C447B-B1F7-499A-9CC5-E58DE65037BE}">
      <dgm:prSet/>
      <dgm:spPr/>
      <dgm:t>
        <a:bodyPr/>
        <a:lstStyle/>
        <a:p>
          <a:endParaRPr lang="en-US"/>
        </a:p>
      </dgm:t>
    </dgm:pt>
    <dgm:pt modelId="{9A1AA6A4-5C19-4EA6-B3A6-F3207581A92E}">
      <dgm:prSet phldr="0"/>
      <dgm:spPr/>
      <dgm:t>
        <a:bodyPr/>
        <a:lstStyle/>
        <a:p>
          <a:pPr rtl="0"/>
          <a:r>
            <a:rPr lang="en-US"/>
            <a:t>Case to resolution</a:t>
          </a:r>
        </a:p>
      </dgm:t>
    </dgm:pt>
    <dgm:pt modelId="{F29DA338-F604-4F37-90F8-BB56475C9BFF}" type="parTrans" cxnId="{A8801F90-DE9F-456B-80D3-F75AC56D57A0}">
      <dgm:prSet/>
      <dgm:spPr/>
      <dgm:t>
        <a:bodyPr/>
        <a:lstStyle/>
        <a:p>
          <a:endParaRPr lang="en-US"/>
        </a:p>
      </dgm:t>
    </dgm:pt>
    <dgm:pt modelId="{CBFC2E7B-09D6-4644-A226-2D5DDE689EB7}" type="sibTrans" cxnId="{A8801F90-DE9F-456B-80D3-F75AC56D57A0}">
      <dgm:prSet/>
      <dgm:spPr/>
      <dgm:t>
        <a:bodyPr/>
        <a:lstStyle/>
        <a:p>
          <a:endParaRPr lang="en-US"/>
        </a:p>
      </dgm:t>
    </dgm:pt>
    <dgm:pt modelId="{C7A76616-DB90-41BF-A4EF-303EE9F779EB}">
      <dgm:prSet phldr="0"/>
      <dgm:spPr/>
      <dgm:t>
        <a:bodyPr/>
        <a:lstStyle/>
        <a:p>
          <a:pPr rtl="0"/>
          <a:r>
            <a:rPr lang="en-US"/>
            <a:t>Forecast to plan</a:t>
          </a:r>
        </a:p>
      </dgm:t>
    </dgm:pt>
    <dgm:pt modelId="{112A9909-5B0D-4B1D-9B3A-E118FA87C977}" type="parTrans" cxnId="{9533BAB1-BD66-4990-9F82-485AA9AD76C0}">
      <dgm:prSet/>
      <dgm:spPr/>
      <dgm:t>
        <a:bodyPr/>
        <a:lstStyle/>
        <a:p>
          <a:endParaRPr lang="en-US"/>
        </a:p>
      </dgm:t>
    </dgm:pt>
    <dgm:pt modelId="{F611529E-7551-4AA0-9FE8-0B746AC2B237}" type="sibTrans" cxnId="{9533BAB1-BD66-4990-9F82-485AA9AD76C0}">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4617C23E-B73C-47D5-A1BF-11C46528EE28}" type="pres">
      <dgm:prSet presAssocID="{AC233F6B-79A6-47B1-BDA8-0CF40CD17339}" presName="childNode" presStyleLbl="node1" presStyleIdx="0" presStyleCnt="26">
        <dgm:presLayoutVars>
          <dgm:bulletEnabled val="1"/>
        </dgm:presLayoutVars>
      </dgm:prSet>
      <dgm:spPr/>
    </dgm:pt>
    <dgm:pt modelId="{B48293D5-B277-4F8A-B465-B7CF2748E7FD}" type="pres">
      <dgm:prSet presAssocID="{AC233F6B-79A6-47B1-BDA8-0CF40CD17339}" presName="aSpace2" presStyleCnt="0"/>
      <dgm:spPr/>
    </dgm:pt>
    <dgm:pt modelId="{C9EB92CA-93F9-41F2-858A-ECD35174C090}" type="pres">
      <dgm:prSet presAssocID="{B6F7141C-A85A-48DA-97CA-3AF88A65E424}" presName="childNode" presStyleLbl="node1" presStyleIdx="1" presStyleCnt="26">
        <dgm:presLayoutVars>
          <dgm:bulletEnabled val="1"/>
        </dgm:presLayoutVars>
      </dgm:prSet>
      <dgm:spPr/>
    </dgm:pt>
    <dgm:pt modelId="{D27E3027-A7FB-4A52-8283-6F195A0281C3}" type="pres">
      <dgm:prSet presAssocID="{B6F7141C-A85A-48DA-97CA-3AF88A65E424}" presName="aSpace2" presStyleCnt="0"/>
      <dgm:spPr/>
    </dgm:pt>
    <dgm:pt modelId="{9DE391B5-D20D-4AAD-B883-4A060AA59FAB}" type="pres">
      <dgm:prSet presAssocID="{249CD653-BB32-458B-B515-5A9086CD3DE0}" presName="childNode" presStyleLbl="node1" presStyleIdx="2" presStyleCnt="26">
        <dgm:presLayoutVars>
          <dgm:bulletEnabled val="1"/>
        </dgm:presLayoutVars>
      </dgm:prSet>
      <dgm:spPr/>
    </dgm:pt>
    <dgm:pt modelId="{F4C4597B-6134-4849-859B-A3C49240096D}" type="pres">
      <dgm:prSet presAssocID="{249CD653-BB32-458B-B515-5A9086CD3DE0}" presName="aSpace2" presStyleCnt="0"/>
      <dgm:spPr/>
    </dgm:pt>
    <dgm:pt modelId="{0ED00836-A78A-4037-8572-5A81F9F73F28}" type="pres">
      <dgm:prSet presAssocID="{990EF9D6-3EE0-4CF8-8D5D-8FA21372A41F}" presName="childNode" presStyleLbl="node1" presStyleIdx="3" presStyleCnt="26">
        <dgm:presLayoutVars>
          <dgm:bulletEnabled val="1"/>
        </dgm:presLayoutVars>
      </dgm:prSet>
      <dgm:spPr/>
    </dgm:pt>
    <dgm:pt modelId="{0CD1611C-6905-41E8-93BF-D0A30D489B48}" type="pres">
      <dgm:prSet presAssocID="{990EF9D6-3EE0-4CF8-8D5D-8FA21372A41F}" presName="aSpace2" presStyleCnt="0"/>
      <dgm:spPr/>
    </dgm:pt>
    <dgm:pt modelId="{773DAA92-124D-45ED-B50D-8D7EFF0D21F8}" type="pres">
      <dgm:prSet presAssocID="{8AE50E50-FFDC-4C48-856F-D6BD9B42A29E}" presName="childNode" presStyleLbl="node1" presStyleIdx="4" presStyleCnt="26">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5507DD80-36A5-46FB-BB57-B19CC20D6A01}" type="pres">
      <dgm:prSet presAssocID="{FD3C1F99-4D03-457E-9576-B28A76E5CC74}" presName="childNode" presStyleLbl="node1" presStyleIdx="5" presStyleCnt="26">
        <dgm:presLayoutVars>
          <dgm:bulletEnabled val="1"/>
        </dgm:presLayoutVars>
      </dgm:prSet>
      <dgm:spPr/>
    </dgm:pt>
    <dgm:pt modelId="{9492DB90-FFFE-4AC2-B4A7-460E9923F719}" type="pres">
      <dgm:prSet presAssocID="{FD3C1F99-4D03-457E-9576-B28A76E5CC74}" presName="aSpace2" presStyleCnt="0"/>
      <dgm:spPr/>
    </dgm:pt>
    <dgm:pt modelId="{73BECDE7-249A-43C3-8C47-C46D932A4BC3}" type="pres">
      <dgm:prSet presAssocID="{1E19DA93-01B0-4454-9EC4-4B2FCF53DF4D}" presName="childNode" presStyleLbl="node1" presStyleIdx="6" presStyleCnt="26">
        <dgm:presLayoutVars>
          <dgm:bulletEnabled val="1"/>
        </dgm:presLayoutVars>
      </dgm:prSet>
      <dgm:spPr/>
    </dgm:pt>
    <dgm:pt modelId="{2C422A92-68D3-403F-810D-DE3224732870}" type="pres">
      <dgm:prSet presAssocID="{1E19DA93-01B0-4454-9EC4-4B2FCF53DF4D}" presName="aSpace2" presStyleCnt="0"/>
      <dgm:spPr/>
    </dgm:pt>
    <dgm:pt modelId="{CC0130CC-0367-43D8-BF0C-3CD59D901316}" type="pres">
      <dgm:prSet presAssocID="{08B33ED2-2F30-4871-AAA2-ADEA70CF7A32}" presName="childNode" presStyleLbl="node1" presStyleIdx="7" presStyleCnt="26">
        <dgm:presLayoutVars>
          <dgm:bulletEnabled val="1"/>
        </dgm:presLayoutVars>
      </dgm:prSet>
      <dgm:spPr/>
    </dgm:pt>
    <dgm:pt modelId="{6770EACB-56B2-4FEE-83FE-084ACC89B5F8}" type="pres">
      <dgm:prSet presAssocID="{08B33ED2-2F30-4871-AAA2-ADEA70CF7A32}" presName="aSpace2" presStyleCnt="0"/>
      <dgm:spPr/>
    </dgm:pt>
    <dgm:pt modelId="{97462E43-006A-487C-8194-315601402CC8}" type="pres">
      <dgm:prSet presAssocID="{C95E408B-ECF9-4CDD-9364-25D6FC84FA87}" presName="childNode" presStyleLbl="node1" presStyleIdx="8" presStyleCnt="26">
        <dgm:presLayoutVars>
          <dgm:bulletEnabled val="1"/>
        </dgm:presLayoutVars>
      </dgm:prSet>
      <dgm:spPr/>
    </dgm:pt>
    <dgm:pt modelId="{D5D1ACA5-CC11-467A-B9E3-9C1A8CE31C10}" type="pres">
      <dgm:prSet presAssocID="{C95E408B-ECF9-4CDD-9364-25D6FC84FA87}" presName="aSpace2" presStyleCnt="0"/>
      <dgm:spPr/>
    </dgm:pt>
    <dgm:pt modelId="{47321A02-6BDF-4BE1-A9F0-CC6FC4735F08}" type="pres">
      <dgm:prSet presAssocID="{FD845323-BAE5-4B4C-9EA5-18096CD3FF7B}" presName="childNode" presStyleLbl="node1" presStyleIdx="9" presStyleCnt="26">
        <dgm:presLayoutVars>
          <dgm:bulletEnabled val="1"/>
        </dgm:presLayoutVars>
      </dgm:prSet>
      <dgm:spPr/>
    </dgm:pt>
    <dgm:pt modelId="{9CC16373-D0FB-405A-8ADD-D639452AC15F}" type="pres">
      <dgm:prSet presAssocID="{FD845323-BAE5-4B4C-9EA5-18096CD3FF7B}" presName="aSpace2" presStyleCnt="0"/>
      <dgm:spPr/>
    </dgm:pt>
    <dgm:pt modelId="{E63FAE70-04F7-4F64-8696-5247A75776FA}" type="pres">
      <dgm:prSet presAssocID="{826B6FF5-95A0-47AA-BB7A-B280262F31CE}" presName="childNode" presStyleLbl="node1" presStyleIdx="10" presStyleCnt="26">
        <dgm:presLayoutVars>
          <dgm:bulletEnabled val="1"/>
        </dgm:presLayoutVars>
      </dgm:prSet>
      <dgm:spPr/>
    </dgm:pt>
    <dgm:pt modelId="{9E9E9079-2803-4610-ADA7-3E15D521EA8C}" type="pres">
      <dgm:prSet presAssocID="{826B6FF5-95A0-47AA-BB7A-B280262F31CE}" presName="aSpace2" presStyleCnt="0"/>
      <dgm:spPr/>
    </dgm:pt>
    <dgm:pt modelId="{0E3DAB4A-1F72-4186-8A9B-E4F1EA5A3CE3}" type="pres">
      <dgm:prSet presAssocID="{5C27C423-60BD-419B-978A-7BA0C06999DE}" presName="childNode" presStyleLbl="node1" presStyleIdx="11" presStyleCnt="26">
        <dgm:presLayoutVars>
          <dgm:bulletEnabled val="1"/>
        </dgm:presLayoutVars>
      </dgm:prSet>
      <dgm:spPr/>
    </dgm:pt>
    <dgm:pt modelId="{B2029668-A6F0-4815-9689-7F261531883D}" type="pres">
      <dgm:prSet presAssocID="{5C27C423-60BD-419B-978A-7BA0C06999DE}" presName="aSpace2" presStyleCnt="0"/>
      <dgm:spPr/>
    </dgm:pt>
    <dgm:pt modelId="{479B3E0E-DD4A-4448-A8A0-EC5DFE3BD87D}" type="pres">
      <dgm:prSet presAssocID="{35DDDA17-2177-464F-80B0-65EA1406E5AF}" presName="childNode" presStyleLbl="node1" presStyleIdx="12" presStyleCnt="26">
        <dgm:presLayoutVars>
          <dgm:bulletEnabled val="1"/>
        </dgm:presLayoutVars>
      </dgm:prSet>
      <dgm:spPr/>
    </dgm:pt>
    <dgm:pt modelId="{776B6F9B-061A-457F-B3DE-9B4525FEBF6A}" type="pres">
      <dgm:prSet presAssocID="{35DDDA17-2177-464F-80B0-65EA1406E5AF}" presName="aSpace2" presStyleCnt="0"/>
      <dgm:spPr/>
    </dgm:pt>
    <dgm:pt modelId="{4CEF8946-6FD2-455A-96BE-4743BE18FD22}" type="pres">
      <dgm:prSet presAssocID="{C3A97576-66EE-4F36-AD66-08CE19648605}" presName="childNode" presStyleLbl="node1" presStyleIdx="13" presStyleCnt="26">
        <dgm:presLayoutVars>
          <dgm:bulletEnabled val="1"/>
        </dgm:presLayoutVars>
      </dgm:prSet>
      <dgm:spPr/>
    </dgm:pt>
    <dgm:pt modelId="{BE88EF00-6CAF-41FB-8AB1-4CC6C68FD637}" type="pres">
      <dgm:prSet presAssocID="{C3A97576-66EE-4F36-AD66-08CE19648605}" presName="aSpace2" presStyleCnt="0"/>
      <dgm:spPr/>
    </dgm:pt>
    <dgm:pt modelId="{2E29B8A4-E4E3-4AC1-8C41-4EB3119F47A9}" type="pres">
      <dgm:prSet presAssocID="{BED0692E-157B-46A4-BD2C-8E9320A1B093}" presName="childNode" presStyleLbl="node1" presStyleIdx="14" presStyleCnt="26">
        <dgm:presLayoutVars>
          <dgm:bulletEnabled val="1"/>
        </dgm:presLayoutVars>
      </dgm:prSet>
      <dgm:spPr/>
    </dgm:pt>
    <dgm:pt modelId="{96699E8F-74B5-4CD9-AC84-1735449E3678}" type="pres">
      <dgm:prSet presAssocID="{BED0692E-157B-46A4-BD2C-8E9320A1B093}" presName="aSpace2" presStyleCnt="0"/>
      <dgm:spPr/>
    </dgm:pt>
    <dgm:pt modelId="{E2339A9A-4E7A-4B56-BB95-94C515DDE241}" type="pres">
      <dgm:prSet presAssocID="{D58A6D40-9619-4569-89B7-13E800C4B476}" presName="childNode" presStyleLbl="node1" presStyleIdx="15" presStyleCnt="26">
        <dgm:presLayoutVars>
          <dgm:bulletEnabled val="1"/>
        </dgm:presLayoutVars>
      </dgm:prSet>
      <dgm:spPr/>
    </dgm:pt>
    <dgm:pt modelId="{2EECD0D8-44CF-467E-A443-8D03B63F1B3D}" type="pres">
      <dgm:prSet presAssocID="{D58A6D40-9619-4569-89B7-13E800C4B476}" presName="aSpace2" presStyleCnt="0"/>
      <dgm:spPr/>
    </dgm:pt>
    <dgm:pt modelId="{5ECE4DF8-1496-4C2E-BF8F-66DA54FAE938}" type="pres">
      <dgm:prSet presAssocID="{D4EE4BC2-240C-48AB-B080-FC614C3A5AAA}" presName="childNode" presStyleLbl="node1" presStyleIdx="16" presStyleCnt="26">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5E98B952-B6A4-4D2E-B686-E49394C7CAD6}" type="pres">
      <dgm:prSet presAssocID="{5F415AA2-DC34-4AE0-8622-EEEC20C66AFC}" presName="childNode" presStyleLbl="node1" presStyleIdx="17" presStyleCnt="26">
        <dgm:presLayoutVars>
          <dgm:bulletEnabled val="1"/>
        </dgm:presLayoutVars>
      </dgm:prSet>
      <dgm:spPr/>
    </dgm:pt>
    <dgm:pt modelId="{771D5FD0-E1D3-4927-A1DC-6F1395D39B6D}" type="pres">
      <dgm:prSet presAssocID="{5F415AA2-DC34-4AE0-8622-EEEC20C66AFC}" presName="aSpace2" presStyleCnt="0"/>
      <dgm:spPr/>
    </dgm:pt>
    <dgm:pt modelId="{2F7C5E99-1E91-4589-A0BF-02B184A65FBC}" type="pres">
      <dgm:prSet presAssocID="{9A1AA6A4-5C19-4EA6-B3A6-F3207581A92E}" presName="childNode" presStyleLbl="node1" presStyleIdx="18" presStyleCnt="26">
        <dgm:presLayoutVars>
          <dgm:bulletEnabled val="1"/>
        </dgm:presLayoutVars>
      </dgm:prSet>
      <dgm:spPr/>
    </dgm:pt>
    <dgm:pt modelId="{50111DF0-6BE8-41E5-98CB-69822952D44A}" type="pres">
      <dgm:prSet presAssocID="{9A1AA6A4-5C19-4EA6-B3A6-F3207581A92E}" presName="aSpace2" presStyleCnt="0"/>
      <dgm:spPr/>
    </dgm:pt>
    <dgm:pt modelId="{DF6585EB-B942-4AFD-897A-48BA5EF35890}" type="pres">
      <dgm:prSet presAssocID="{C7A76616-DB90-41BF-A4EF-303EE9F779EB}" presName="childNode" presStyleLbl="node1" presStyleIdx="19" presStyleCnt="26">
        <dgm:presLayoutVars>
          <dgm:bulletEnabled val="1"/>
        </dgm:presLayoutVars>
      </dgm:prSet>
      <dgm:spPr/>
    </dgm:pt>
    <dgm:pt modelId="{A1E2B405-D759-48BC-994E-5E7AA762EFEA}" type="pres">
      <dgm:prSet presAssocID="{C7A76616-DB90-41BF-A4EF-303EE9F779EB}" presName="aSpace2" presStyleCnt="0"/>
      <dgm:spPr/>
    </dgm:pt>
    <dgm:pt modelId="{73B91319-2FDA-4B02-A3A0-32CD65546490}" type="pres">
      <dgm:prSet presAssocID="{AADBD54E-FBEF-4DE1-A4F5-9860BA145B3D}" presName="childNode" presStyleLbl="node1" presStyleIdx="20" presStyleCnt="26">
        <dgm:presLayoutVars>
          <dgm:bulletEnabled val="1"/>
        </dgm:presLayoutVars>
      </dgm:prSet>
      <dgm:spPr/>
    </dgm:pt>
    <dgm:pt modelId="{149101A2-9DEA-4B5F-AC46-8360379CF3C7}" type="pres">
      <dgm:prSet presAssocID="{AADBD54E-FBEF-4DE1-A4F5-9860BA145B3D}" presName="aSpace2" presStyleCnt="0"/>
      <dgm:spPr/>
    </dgm:pt>
    <dgm:pt modelId="{BA6C4909-045A-41A3-A22B-DC24449DBB6A}" type="pres">
      <dgm:prSet presAssocID="{E9808D04-9D7E-4B55-ACA7-FC00F1A87E96}" presName="childNode" presStyleLbl="node1" presStyleIdx="21" presStyleCnt="26">
        <dgm:presLayoutVars>
          <dgm:bulletEnabled val="1"/>
        </dgm:presLayoutVars>
      </dgm:prSet>
      <dgm:spPr/>
    </dgm:pt>
    <dgm:pt modelId="{51482042-190C-444A-9E2F-800ECB7A2B28}" type="pres">
      <dgm:prSet presAssocID="{E9808D04-9D7E-4B55-ACA7-FC00F1A87E96}" presName="aSpace2" presStyleCnt="0"/>
      <dgm:spPr/>
    </dgm:pt>
    <dgm:pt modelId="{E3C48471-A3EE-42E0-8915-B4B5694C7BD6}" type="pres">
      <dgm:prSet presAssocID="{512A9EF8-3A47-4701-907C-E384AF317286}" presName="childNode" presStyleLbl="node1" presStyleIdx="22" presStyleCnt="26">
        <dgm:presLayoutVars>
          <dgm:bulletEnabled val="1"/>
        </dgm:presLayoutVars>
      </dgm:prSet>
      <dgm:spPr/>
    </dgm:pt>
    <dgm:pt modelId="{A1C59E62-ADAA-463E-A683-FBA989BB7D51}" type="pres">
      <dgm:prSet presAssocID="{512A9EF8-3A47-4701-907C-E384AF317286}" presName="aSpace2" presStyleCnt="0"/>
      <dgm:spPr/>
    </dgm:pt>
    <dgm:pt modelId="{A0404852-552B-4F2A-94C0-F1C07150FC87}" type="pres">
      <dgm:prSet presAssocID="{521DEE10-60DB-46D2-81C4-842046D71460}" presName="childNode" presStyleLbl="node1" presStyleIdx="23" presStyleCnt="26">
        <dgm:presLayoutVars>
          <dgm:bulletEnabled val="1"/>
        </dgm:presLayoutVars>
      </dgm:prSet>
      <dgm:spPr/>
    </dgm:pt>
    <dgm:pt modelId="{A5AA7716-930C-4B1F-8F62-A4B67AA70B1F}" type="pres">
      <dgm:prSet presAssocID="{521DEE10-60DB-46D2-81C4-842046D71460}" presName="aSpace2" presStyleCnt="0"/>
      <dgm:spPr/>
    </dgm:pt>
    <dgm:pt modelId="{C81D3518-48A8-4947-8FA7-1C017C42A585}" type="pres">
      <dgm:prSet presAssocID="{1BD1FB7D-F5C3-41DD-B700-916B32DD5A9C}" presName="childNode" presStyleLbl="node1" presStyleIdx="24" presStyleCnt="26">
        <dgm:presLayoutVars>
          <dgm:bulletEnabled val="1"/>
        </dgm:presLayoutVars>
      </dgm:prSet>
      <dgm:spPr/>
    </dgm:pt>
    <dgm:pt modelId="{4A9137F5-2521-4F8F-B16E-5E17FE8E2E95}" type="pres">
      <dgm:prSet presAssocID="{1BD1FB7D-F5C3-41DD-B700-916B32DD5A9C}" presName="aSpace2" presStyleCnt="0"/>
      <dgm:spPr/>
    </dgm:pt>
    <dgm:pt modelId="{68A274BB-C5F5-4472-80D7-2900CEBDC4EE}" type="pres">
      <dgm:prSet presAssocID="{E66ED140-C962-47C3-98E6-7DA70FA0F819}" presName="childNode" presStyleLbl="node1" presStyleIdx="25" presStyleCnt="26">
        <dgm:presLayoutVars>
          <dgm:bulletEnabled val="1"/>
        </dgm:presLayoutVars>
      </dgm:prSet>
      <dgm:spPr/>
    </dgm:pt>
  </dgm:ptLst>
  <dgm:cxnLst>
    <dgm:cxn modelId="{EEB84703-88CD-4C96-9D29-D39F4592222F}" type="presOf" srcId="{C95E408B-ECF9-4CDD-9364-25D6FC84FA87}" destId="{97462E43-006A-487C-8194-315601402CC8}" srcOrd="0" destOrd="0" presId="urn:microsoft.com/office/officeart/2005/8/layout/lProcess2"/>
    <dgm:cxn modelId="{36A80E05-0DD1-423A-96E6-9D65DBB7FE95}" type="presOf" srcId="{45557348-3A6A-4AD2-9A1D-424C81977EA2}" destId="{1608D2CB-C9F7-4883-8586-B1896FD43F57}"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F2759D09-096B-42C6-BB68-4E3227DA7ED1}" type="presOf" srcId="{5C27C423-60BD-419B-978A-7BA0C06999DE}" destId="{0E3DAB4A-1F72-4186-8A9B-E4F1EA5A3CE3}" srcOrd="0" destOrd="0" presId="urn:microsoft.com/office/officeart/2005/8/layout/lProcess2"/>
    <dgm:cxn modelId="{39867A12-5173-4578-BC53-73685E37DFB0}" srcId="{D113DD07-8750-4A4F-83EA-0389E4597A92}" destId="{1BD1FB7D-F5C3-41DD-B700-916B32DD5A9C}" srcOrd="7" destOrd="0" parTransId="{F16AA772-1A2F-4177-8F44-656A99F39A01}" sibTransId="{AFEF64CD-939A-4AE5-BDA3-1E650E2AD278}"/>
    <dgm:cxn modelId="{5504401F-88A3-4450-A4AC-A22CAA138094}" type="presOf" srcId="{E66ED140-C962-47C3-98E6-7DA70FA0F819}" destId="{68A274BB-C5F5-4472-80D7-2900CEBDC4EE}"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D5086227-C3E4-4633-861B-01302FD941CF}" type="presOf" srcId="{5F415AA2-DC34-4AE0-8622-EEEC20C66AFC}" destId="{5E98B952-B6A4-4D2E-B686-E49394C7CAD6}" srcOrd="0" destOrd="0" presId="urn:microsoft.com/office/officeart/2005/8/layout/lProcess2"/>
    <dgm:cxn modelId="{CF28A928-1675-4B85-A847-159EB1F24C5A}" srcId="{C7EFBDD3-5294-4D47-8846-A08B71D4A8CC}" destId="{FD845323-BAE5-4B4C-9EA5-18096CD3FF7B}" srcOrd="4" destOrd="0" parTransId="{60D255E9-5573-4732-9943-35CA2F56E713}" sibTransId="{622BC23B-C494-4854-9D5A-C1EDA1AA2B65}"/>
    <dgm:cxn modelId="{D69B6040-C52F-44B6-B58F-6C57A3EE8312}" srcId="{D113DD07-8750-4A4F-83EA-0389E4597A92}" destId="{521DEE10-60DB-46D2-81C4-842046D71460}" srcOrd="6" destOrd="0" parTransId="{BBE38417-270D-4431-AE0A-752B3A591F0B}" sibTransId="{37D0A7C3-6B94-457D-A4A3-AED08FA15127}"/>
    <dgm:cxn modelId="{46868360-1C57-4DBF-894E-80A4CFA5E7F8}" type="presOf" srcId="{C7EFBDD3-5294-4D47-8846-A08B71D4A8CC}" destId="{C9F1157A-A497-49AB-9F56-585DF37546DD}" srcOrd="0" destOrd="0" presId="urn:microsoft.com/office/officeart/2005/8/layout/lProcess2"/>
    <dgm:cxn modelId="{1BDF3A43-9EB3-42AB-82E9-927F9D732915}" type="presOf" srcId="{8AE50E50-FFDC-4C48-856F-D6BD9B42A29E}" destId="{773DAA92-124D-45ED-B50D-8D7EFF0D21F8}" srcOrd="0" destOrd="0" presId="urn:microsoft.com/office/officeart/2005/8/layout/lProcess2"/>
    <dgm:cxn modelId="{3046AF64-CEAE-4C82-A3BD-0E0CD17B0F5C}" type="presOf" srcId="{D113DD07-8750-4A4F-83EA-0389E4597A92}" destId="{6C183903-68B9-49CC-B026-BDAE62C86085}" srcOrd="1" destOrd="0" presId="urn:microsoft.com/office/officeart/2005/8/layout/lProcess2"/>
    <dgm:cxn modelId="{D079A865-A14E-4BAE-A55C-BC38A30D1D54}" srcId="{C7EFBDD3-5294-4D47-8846-A08B71D4A8CC}" destId="{C3A97576-66EE-4F36-AD66-08CE19648605}" srcOrd="8" destOrd="0" parTransId="{BEFA5EC9-AB2E-4DD5-A990-D1F96867A6D1}" sibTransId="{AFBD2A11-4DFC-482F-A1AA-118F6AEC0952}"/>
    <dgm:cxn modelId="{F69DFC66-86C0-4748-A69A-59C60E4A1E8D}" srcId="{45557348-3A6A-4AD2-9A1D-424C81977EA2}" destId="{990EF9D6-3EE0-4CF8-8D5D-8FA21372A41F}" srcOrd="3" destOrd="0" parTransId="{3CC3F8E3-2447-481A-9D2F-447B346AA3CD}" sibTransId="{8BCEA7EE-E48A-4885-ADB8-52DF2FF9F87D}"/>
    <dgm:cxn modelId="{34E1194A-9F75-470E-87DD-0699E83433DA}" srcId="{C7EFBDD3-5294-4D47-8846-A08B71D4A8CC}" destId="{1E19DA93-01B0-4454-9EC4-4B2FCF53DF4D}" srcOrd="1" destOrd="0" parTransId="{D39D3C83-A912-4FAC-820A-0F40E07BECEC}" sibTransId="{4F47ADB1-804D-40FE-B3DC-0E8ACD8BCA06}"/>
    <dgm:cxn modelId="{74886C70-28A7-4A1C-90DE-38CCAA6CE302}" type="presOf" srcId="{249CD653-BB32-458B-B515-5A9086CD3DE0}" destId="{9DE391B5-D20D-4AAD-B883-4A060AA59FAB}" srcOrd="0" destOrd="0" presId="urn:microsoft.com/office/officeart/2005/8/layout/lProcess2"/>
    <dgm:cxn modelId="{703A9C71-23C1-47EE-80FC-F4C2CD5DEC8D}" type="presOf" srcId="{BED0692E-157B-46A4-BD2C-8E9320A1B093}" destId="{2E29B8A4-E4E3-4AC1-8C41-4EB3119F47A9}"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2517B053-3E52-4845-80CE-889451B5C3DD}" type="presOf" srcId="{45557348-3A6A-4AD2-9A1D-424C81977EA2}" destId="{D9F38F83-F672-4561-8A1D-0007414F2E89}" srcOrd="1" destOrd="0" presId="urn:microsoft.com/office/officeart/2005/8/layout/lProcess2"/>
    <dgm:cxn modelId="{23CEC275-3C63-4615-9AB2-42B7F07C5C57}" type="presOf" srcId="{D4EE4BC2-240C-48AB-B080-FC614C3A5AAA}" destId="{5ECE4DF8-1496-4C2E-BF8F-66DA54FAE938}" srcOrd="0" destOrd="0" presId="urn:microsoft.com/office/officeart/2005/8/layout/lProcess2"/>
    <dgm:cxn modelId="{397A2F56-0235-4411-9800-355BADE534B0}" srcId="{C7EFBDD3-5294-4D47-8846-A08B71D4A8CC}" destId="{BED0692E-157B-46A4-BD2C-8E9320A1B093}" srcOrd="9" destOrd="0" parTransId="{B96E3E2F-3F4F-4542-A4B7-E4F3D2C7C0AE}" sibTransId="{4702CEE7-5382-4B04-B289-C276B3D0EBE1}"/>
    <dgm:cxn modelId="{B1A24B77-7726-4FF3-8283-7803E586F51E}" srcId="{D113DD07-8750-4A4F-83EA-0389E4597A92}" destId="{5F415AA2-DC34-4AE0-8622-EEEC20C66AFC}" srcOrd="0" destOrd="0" parTransId="{A63A8B40-2EB4-4563-9A37-74451277C730}" sibTransId="{DBF91ED6-20DF-46DB-AA81-BC80BE011E5F}"/>
    <dgm:cxn modelId="{621DBC78-3CA4-4EE2-9179-A95631BE6F0E}" srcId="{D113DD07-8750-4A4F-83EA-0389E4597A92}" destId="{E9808D04-9D7E-4B55-ACA7-FC00F1A87E96}" srcOrd="4" destOrd="0" parTransId="{C7C26A35-BAB3-48A3-8D97-712D6070CDC6}" sibTransId="{17F20AF7-3D09-4AA7-AFC6-E307DD692A13}"/>
    <dgm:cxn modelId="{A93C447B-B1F7-499A-9CC5-E58DE65037BE}" srcId="{D113DD07-8750-4A4F-83EA-0389E4597A92}" destId="{E66ED140-C962-47C3-98E6-7DA70FA0F819}" srcOrd="8" destOrd="0" parTransId="{8E874ED4-E2AD-4B5B-8551-834E4AFB0CD8}" sibTransId="{7C551B24-4716-4DD7-BC9B-F74C7A3DF73D}"/>
    <dgm:cxn modelId="{A55D4F7C-AF38-4ABC-BAF5-4EF705D68F04}" type="presOf" srcId="{FD845323-BAE5-4B4C-9EA5-18096CD3FF7B}" destId="{47321A02-6BDF-4BE1-A9F0-CC6FC4735F08}" srcOrd="0" destOrd="0" presId="urn:microsoft.com/office/officeart/2005/8/layout/lProcess2"/>
    <dgm:cxn modelId="{6C045B82-D405-432C-8476-09093A8E1B77}" type="presOf" srcId="{AADBD54E-FBEF-4DE1-A4F5-9860BA145B3D}" destId="{73B91319-2FDA-4B02-A3A0-32CD65546490}" srcOrd="0" destOrd="0" presId="urn:microsoft.com/office/officeart/2005/8/layout/lProcess2"/>
    <dgm:cxn modelId="{DF014883-174D-4850-B5F7-76D8B5D87252}" srcId="{C7EFBDD3-5294-4D47-8846-A08B71D4A8CC}" destId="{08B33ED2-2F30-4871-AAA2-ADEA70CF7A32}" srcOrd="2" destOrd="0" parTransId="{D9F62B17-2CC9-4F79-A191-5400A2D40218}" sibTransId="{AEB0F16E-EE79-4121-BFA1-3660EAF1ED9E}"/>
    <dgm:cxn modelId="{5C83DE8E-446C-45BD-B2A1-DE7158203B53}" type="presOf" srcId="{E9808D04-9D7E-4B55-ACA7-FC00F1A87E96}" destId="{BA6C4909-045A-41A3-A22B-DC24449DBB6A}" srcOrd="0" destOrd="0" presId="urn:microsoft.com/office/officeart/2005/8/layout/lProcess2"/>
    <dgm:cxn modelId="{F438EF8F-8F63-4E80-8F37-34473BBDDEF4}" srcId="{D113DD07-8750-4A4F-83EA-0389E4597A92}" destId="{512A9EF8-3A47-4701-907C-E384AF317286}" srcOrd="5" destOrd="0" parTransId="{1B11804B-6573-4232-8AB9-F7BE58B1E640}" sibTransId="{2E823541-A3F9-4F62-BE4F-BF1D2DE64A89}"/>
    <dgm:cxn modelId="{A8801F90-DE9F-456B-80D3-F75AC56D57A0}" srcId="{D113DD07-8750-4A4F-83EA-0389E4597A92}" destId="{9A1AA6A4-5C19-4EA6-B3A6-F3207581A92E}" srcOrd="1" destOrd="0" parTransId="{F29DA338-F604-4F37-90F8-BB56475C9BFF}" sibTransId="{CBFC2E7B-09D6-4644-A226-2D5DDE689EB7}"/>
    <dgm:cxn modelId="{60AAF590-AA61-484E-95AB-6C8EF01B35B6}" type="presOf" srcId="{FD3C1F99-4D03-457E-9576-B28A76E5CC74}" destId="{5507DD80-36A5-46FB-BB57-B19CC20D6A01}" srcOrd="0" destOrd="0" presId="urn:microsoft.com/office/officeart/2005/8/layout/lProcess2"/>
    <dgm:cxn modelId="{F33E8697-D929-44DD-9046-F41E3CD64208}" srcId="{C7EFBDD3-5294-4D47-8846-A08B71D4A8CC}" destId="{35DDDA17-2177-464F-80B0-65EA1406E5AF}" srcOrd="7" destOrd="0" parTransId="{F0B103F2-9ED2-438E-B67C-2DCD11D14FE8}" sibTransId="{E54A03C0-9539-4D00-96F7-93DD8D94ED82}"/>
    <dgm:cxn modelId="{D534DE9A-6839-49C7-9A5D-5EE53635EA64}" srcId="{45557348-3A6A-4AD2-9A1D-424C81977EA2}" destId="{249CD653-BB32-458B-B515-5A9086CD3DE0}" srcOrd="2" destOrd="0" parTransId="{FF698D86-8F76-4384-A04B-26AAEE051BF5}" sibTransId="{D6C2D94F-021E-4450-B7B3-F2BCD55B37E0}"/>
    <dgm:cxn modelId="{652A4DA1-E5FD-4D9D-97E0-B4B4A3A4F336}" srcId="{C7EFBDD3-5294-4D47-8846-A08B71D4A8CC}" destId="{C95E408B-ECF9-4CDD-9364-25D6FC84FA87}" srcOrd="3" destOrd="0" parTransId="{24EA8C2E-CC47-451F-9D0A-F65B192646BE}" sibTransId="{9B223ACC-D152-4257-8EFE-D04695E8ACF0}"/>
    <dgm:cxn modelId="{4A14B8A3-CBAE-4558-A739-9D91C6EA8AB2}" srcId="{45557348-3A6A-4AD2-9A1D-424C81977EA2}" destId="{B6F7141C-A85A-48DA-97CA-3AF88A65E424}" srcOrd="1" destOrd="0" parTransId="{EE6D9B4E-1C1A-493A-AE31-799FED3DD237}" sibTransId="{2FE91624-5B86-43B6-9922-6360DFC759DE}"/>
    <dgm:cxn modelId="{142E1EA4-3C96-4C66-8944-8FA55B36260D}" srcId="{45557348-3A6A-4AD2-9A1D-424C81977EA2}" destId="{AC233F6B-79A6-47B1-BDA8-0CF40CD17339}" srcOrd="0" destOrd="0" parTransId="{F59C72C1-8B4F-40DD-B3D3-391F28FC5DCF}" sibTransId="{E19E99B2-B608-49D0-B346-46A662489343}"/>
    <dgm:cxn modelId="{96B06DAF-DAFC-4AEA-BFA0-326A34F8F137}" srcId="{45557348-3A6A-4AD2-9A1D-424C81977EA2}" destId="{8AE50E50-FFDC-4C48-856F-D6BD9B42A29E}" srcOrd="4" destOrd="0" parTransId="{563342DC-46E1-4D4F-9325-F8B2C059324D}" sibTransId="{B4270ECC-E22E-4543-B1C6-6E9BFC5D51EC}"/>
    <dgm:cxn modelId="{491170B0-3D71-4A71-B172-40AA3B19F528}" type="presOf" srcId="{512A9EF8-3A47-4701-907C-E384AF317286}" destId="{E3C48471-A3EE-42E0-8915-B4B5694C7BD6}" srcOrd="0" destOrd="0" presId="urn:microsoft.com/office/officeart/2005/8/layout/lProcess2"/>
    <dgm:cxn modelId="{9533BAB1-BD66-4990-9F82-485AA9AD76C0}" srcId="{D113DD07-8750-4A4F-83EA-0389E4597A92}" destId="{C7A76616-DB90-41BF-A4EF-303EE9F779EB}" srcOrd="2" destOrd="0" parTransId="{112A9909-5B0D-4B1D-9B3A-E118FA87C977}" sibTransId="{F611529E-7551-4AA0-9FE8-0B746AC2B237}"/>
    <dgm:cxn modelId="{8F2516B2-456E-4CB8-9947-FD76A7B0DDCF}" srcId="{C7EFBDD3-5294-4D47-8846-A08B71D4A8CC}" destId="{D4EE4BC2-240C-48AB-B080-FC614C3A5AAA}" srcOrd="11" destOrd="0" parTransId="{617D4A14-6413-490C-B4F7-271B885C2799}" sibTransId="{9F9DF4AE-8935-40D7-9F72-4EE2FC482C9C}"/>
    <dgm:cxn modelId="{2B7EFDB4-B34A-437A-9C45-AFBB9BCF9025}" type="presOf" srcId="{C3A97576-66EE-4F36-AD66-08CE19648605}" destId="{4CEF8946-6FD2-455A-96BE-4743BE18FD22}" srcOrd="0" destOrd="0" presId="urn:microsoft.com/office/officeart/2005/8/layout/lProcess2"/>
    <dgm:cxn modelId="{D60F97BC-AF8E-4AA0-B1FE-43EA36B8D78A}" type="presOf" srcId="{9A1AA6A4-5C19-4EA6-B3A6-F3207581A92E}" destId="{2F7C5E99-1E91-4589-A0BF-02B184A65FBC}" srcOrd="0" destOrd="0" presId="urn:microsoft.com/office/officeart/2005/8/layout/lProcess2"/>
    <dgm:cxn modelId="{B90868BE-7AB5-4520-BBCE-C0BE59A5C86E}" type="presOf" srcId="{521DEE10-60DB-46D2-81C4-842046D71460}" destId="{A0404852-552B-4F2A-94C0-F1C07150FC87}" srcOrd="0" destOrd="0" presId="urn:microsoft.com/office/officeart/2005/8/layout/lProcess2"/>
    <dgm:cxn modelId="{A9F58AC5-AD06-42F9-B688-571DE47C8867}" type="presOf" srcId="{08B33ED2-2F30-4871-AAA2-ADEA70CF7A32}" destId="{CC0130CC-0367-43D8-BF0C-3CD59D901316}" srcOrd="0" destOrd="0" presId="urn:microsoft.com/office/officeart/2005/8/layout/lProcess2"/>
    <dgm:cxn modelId="{029843C9-0F18-401A-B49D-454EF1645114}" type="presOf" srcId="{826B6FF5-95A0-47AA-BB7A-B280262F31CE}" destId="{E63FAE70-04F7-4F64-8696-5247A75776FA}" srcOrd="0" destOrd="0" presId="urn:microsoft.com/office/officeart/2005/8/layout/lProcess2"/>
    <dgm:cxn modelId="{E1B4DCC9-4F45-48C7-8A73-C18573FF8479}" type="presOf" srcId="{D58A6D40-9619-4569-89B7-13E800C4B476}" destId="{E2339A9A-4E7A-4B56-BB95-94C515DDE241}"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E50D25D1-D43B-4078-AFAE-9E09594E16B6}" type="presOf" srcId="{AC233F6B-79A6-47B1-BDA8-0CF40CD17339}" destId="{4617C23E-B73C-47D5-A1BF-11C46528EE28}" srcOrd="0" destOrd="0" presId="urn:microsoft.com/office/officeart/2005/8/layout/lProcess2"/>
    <dgm:cxn modelId="{A2CB58D1-38ED-4AB7-AEA9-791295878EA1}" type="presOf" srcId="{C7EFBDD3-5294-4D47-8846-A08B71D4A8CC}" destId="{1A839FFF-43DC-4F41-B980-8E0DAC772D1C}" srcOrd="1" destOrd="0" presId="urn:microsoft.com/office/officeart/2005/8/layout/lProcess2"/>
    <dgm:cxn modelId="{2FE893D8-89E0-4C13-8F39-4243B46F9A47}" type="presOf" srcId="{35DDDA17-2177-464F-80B0-65EA1406E5AF}" destId="{479B3E0E-DD4A-4448-A8A0-EC5DFE3BD87D}" srcOrd="0" destOrd="0" presId="urn:microsoft.com/office/officeart/2005/8/layout/lProcess2"/>
    <dgm:cxn modelId="{9B9EC2D9-B81E-47D5-9AF7-5C9853A24233}" type="presOf" srcId="{D113DD07-8750-4A4F-83EA-0389E4597A92}" destId="{4FE73880-E4EC-4D19-80AF-B8C2846A64EF}" srcOrd="0" destOrd="0" presId="urn:microsoft.com/office/officeart/2005/8/layout/lProcess2"/>
    <dgm:cxn modelId="{5C2D1EDD-75CF-4599-B04B-9C5827074132}" type="presOf" srcId="{990EF9D6-3EE0-4CF8-8D5D-8FA21372A41F}" destId="{0ED00836-A78A-4037-8572-5A81F9F73F28}" srcOrd="0" destOrd="0" presId="urn:microsoft.com/office/officeart/2005/8/layout/lProcess2"/>
    <dgm:cxn modelId="{6660D0DF-DC7F-4282-A699-468884CE40F8}" type="presOf" srcId="{1BD1FB7D-F5C3-41DD-B700-916B32DD5A9C}" destId="{C81D3518-48A8-4947-8FA7-1C017C42A585}" srcOrd="0" destOrd="0" presId="urn:microsoft.com/office/officeart/2005/8/layout/lProcess2"/>
    <dgm:cxn modelId="{8D67A0E5-9074-43EE-BC43-B8F6BA753813}" type="presOf" srcId="{B6F7141C-A85A-48DA-97CA-3AF88A65E424}" destId="{C9EB92CA-93F9-41F2-858A-ECD35174C090}" srcOrd="0" destOrd="0" presId="urn:microsoft.com/office/officeart/2005/8/layout/lProcess2"/>
    <dgm:cxn modelId="{AB4CFAE6-F15B-4E22-821D-FC17ADED1B4C}" srcId="{D113DD07-8750-4A4F-83EA-0389E4597A92}" destId="{AADBD54E-FBEF-4DE1-A4F5-9860BA145B3D}" srcOrd="3" destOrd="0" parTransId="{16B25ACA-4E10-4DE9-B986-8E82461216AE}" sibTransId="{82EA1866-DA55-45A5-A9A1-15DC5E870081}"/>
    <dgm:cxn modelId="{71AA30ED-4E0B-4672-9E54-FF95C352015D}" type="presOf" srcId="{1E19DA93-01B0-4454-9EC4-4B2FCF53DF4D}" destId="{73BECDE7-249A-43C3-8C47-C46D932A4BC3}" srcOrd="0" destOrd="0" presId="urn:microsoft.com/office/officeart/2005/8/layout/lProcess2"/>
    <dgm:cxn modelId="{67CD57F2-8940-495D-B0F7-54AC84DD2947}" srcId="{C7EFBDD3-5294-4D47-8846-A08B71D4A8CC}" destId="{D58A6D40-9619-4569-89B7-13E800C4B476}" srcOrd="10" destOrd="0" parTransId="{4140CC43-9647-4819-A954-B22EE290F28C}" sibTransId="{7F9A8EEB-D76A-4913-AC92-C66897778FAD}"/>
    <dgm:cxn modelId="{3EB7D0F2-8F3D-4576-9919-98A6F4D8AF1E}" srcId="{C7EFBDD3-5294-4D47-8846-A08B71D4A8CC}" destId="{FD3C1F99-4D03-457E-9576-B28A76E5CC74}" srcOrd="0" destOrd="0" parTransId="{384825B5-AB29-4478-BADF-94308FB38ED1}" sibTransId="{3BDE8269-B740-4921-8DCF-C32384238C12}"/>
    <dgm:cxn modelId="{53D644F6-E972-45A9-8571-A567649E8520}" srcId="{C7EFBDD3-5294-4D47-8846-A08B71D4A8CC}" destId="{5C27C423-60BD-419B-978A-7BA0C06999DE}" srcOrd="6" destOrd="0" parTransId="{AE3F7E1C-159C-469A-8647-974B4D4E0D97}" sibTransId="{23756C0E-053E-475D-90F5-628E9A01B453}"/>
    <dgm:cxn modelId="{92D55FFE-F948-4515-A07C-3CC09DE2D318}" type="presOf" srcId="{C7A76616-DB90-41BF-A4EF-303EE9F779EB}" destId="{DF6585EB-B942-4AFD-897A-48BA5EF35890}" srcOrd="0" destOrd="0" presId="urn:microsoft.com/office/officeart/2005/8/layout/lProcess2"/>
    <dgm:cxn modelId="{4714ECFE-B859-4087-8374-AC194D36E97D}" srcId="{C7EFBDD3-5294-4D47-8846-A08B71D4A8CC}" destId="{826B6FF5-95A0-47AA-BB7A-B280262F31CE}" srcOrd="5" destOrd="0" parTransId="{97B6927B-9827-491E-8A21-1A547B710DB6}" sibTransId="{9342B370-16C3-411D-A50D-DA5ABEED79A3}"/>
    <dgm:cxn modelId="{9153E7E2-66C4-420C-A773-354D0E87B448}" type="presParOf" srcId="{7DF3B547-0DB4-480E-ABD5-CD926A56134B}" destId="{BD4EC3C0-22C5-4628-B9FC-B110026B7FD4}" srcOrd="0" destOrd="0" presId="urn:microsoft.com/office/officeart/2005/8/layout/lProcess2"/>
    <dgm:cxn modelId="{2BE5C92C-422F-461B-8247-C9BD682A116A}" type="presParOf" srcId="{BD4EC3C0-22C5-4628-B9FC-B110026B7FD4}" destId="{1608D2CB-C9F7-4883-8586-B1896FD43F57}" srcOrd="0" destOrd="0" presId="urn:microsoft.com/office/officeart/2005/8/layout/lProcess2"/>
    <dgm:cxn modelId="{BDF55BF0-0FD5-4A11-BDF7-D3DADC56AED2}" type="presParOf" srcId="{BD4EC3C0-22C5-4628-B9FC-B110026B7FD4}" destId="{D9F38F83-F672-4561-8A1D-0007414F2E89}" srcOrd="1" destOrd="0" presId="urn:microsoft.com/office/officeart/2005/8/layout/lProcess2"/>
    <dgm:cxn modelId="{99085E27-2FD7-4F9C-B268-19454E8CF677}" type="presParOf" srcId="{BD4EC3C0-22C5-4628-B9FC-B110026B7FD4}" destId="{6DFE937D-05F2-43A1-B837-03645C575007}" srcOrd="2" destOrd="0" presId="urn:microsoft.com/office/officeart/2005/8/layout/lProcess2"/>
    <dgm:cxn modelId="{FF680D18-6951-47B5-831E-227D95D51F5E}" type="presParOf" srcId="{6DFE937D-05F2-43A1-B837-03645C575007}" destId="{DBD8C2A2-7A98-42E4-A412-C4B685903A00}" srcOrd="0" destOrd="0" presId="urn:microsoft.com/office/officeart/2005/8/layout/lProcess2"/>
    <dgm:cxn modelId="{353416AB-2B43-4735-83FD-CE087DD64F2C}" type="presParOf" srcId="{DBD8C2A2-7A98-42E4-A412-C4B685903A00}" destId="{4617C23E-B73C-47D5-A1BF-11C46528EE28}" srcOrd="0" destOrd="0" presId="urn:microsoft.com/office/officeart/2005/8/layout/lProcess2"/>
    <dgm:cxn modelId="{C6C48E5D-BDFA-4241-907F-C88C1290C493}" type="presParOf" srcId="{DBD8C2A2-7A98-42E4-A412-C4B685903A00}" destId="{B48293D5-B277-4F8A-B465-B7CF2748E7FD}" srcOrd="1" destOrd="0" presId="urn:microsoft.com/office/officeart/2005/8/layout/lProcess2"/>
    <dgm:cxn modelId="{2EE45E4B-2B91-494B-8296-5F4E020358C7}" type="presParOf" srcId="{DBD8C2A2-7A98-42E4-A412-C4B685903A00}" destId="{C9EB92CA-93F9-41F2-858A-ECD35174C090}" srcOrd="2" destOrd="0" presId="urn:microsoft.com/office/officeart/2005/8/layout/lProcess2"/>
    <dgm:cxn modelId="{D99932E9-44D7-42FF-A9DB-E90C7F8F8EF2}" type="presParOf" srcId="{DBD8C2A2-7A98-42E4-A412-C4B685903A00}" destId="{D27E3027-A7FB-4A52-8283-6F195A0281C3}" srcOrd="3" destOrd="0" presId="urn:microsoft.com/office/officeart/2005/8/layout/lProcess2"/>
    <dgm:cxn modelId="{367F18D9-AEF3-4E5F-9BEB-9E1A597FA73D}" type="presParOf" srcId="{DBD8C2A2-7A98-42E4-A412-C4B685903A00}" destId="{9DE391B5-D20D-4AAD-B883-4A060AA59FAB}" srcOrd="4" destOrd="0" presId="urn:microsoft.com/office/officeart/2005/8/layout/lProcess2"/>
    <dgm:cxn modelId="{61748D8A-650C-47A2-B03F-6DC2452FE143}" type="presParOf" srcId="{DBD8C2A2-7A98-42E4-A412-C4B685903A00}" destId="{F4C4597B-6134-4849-859B-A3C49240096D}" srcOrd="5" destOrd="0" presId="urn:microsoft.com/office/officeart/2005/8/layout/lProcess2"/>
    <dgm:cxn modelId="{E18D71A2-A876-4DDC-AA2D-37C3DD418613}" type="presParOf" srcId="{DBD8C2A2-7A98-42E4-A412-C4B685903A00}" destId="{0ED00836-A78A-4037-8572-5A81F9F73F28}" srcOrd="6" destOrd="0" presId="urn:microsoft.com/office/officeart/2005/8/layout/lProcess2"/>
    <dgm:cxn modelId="{1B538DF9-BF9A-475D-9011-4BF904FE7C8B}" type="presParOf" srcId="{DBD8C2A2-7A98-42E4-A412-C4B685903A00}" destId="{0CD1611C-6905-41E8-93BF-D0A30D489B48}" srcOrd="7" destOrd="0" presId="urn:microsoft.com/office/officeart/2005/8/layout/lProcess2"/>
    <dgm:cxn modelId="{859B03D0-1AE2-4DFA-8B67-44CC6CCF0D5F}" type="presParOf" srcId="{DBD8C2A2-7A98-42E4-A412-C4B685903A00}" destId="{773DAA92-124D-45ED-B50D-8D7EFF0D21F8}" srcOrd="8" destOrd="0" presId="urn:microsoft.com/office/officeart/2005/8/layout/lProcess2"/>
    <dgm:cxn modelId="{3948ED76-FAF2-42C2-B7BF-BC55B0542986}" type="presParOf" srcId="{7DF3B547-0DB4-480E-ABD5-CD926A56134B}" destId="{31274D22-07A2-4A08-874B-8B5D58C3DE7E}" srcOrd="1" destOrd="0" presId="urn:microsoft.com/office/officeart/2005/8/layout/lProcess2"/>
    <dgm:cxn modelId="{4D0112B7-0FE6-40FF-A47C-0ABB927CB50C}" type="presParOf" srcId="{7DF3B547-0DB4-480E-ABD5-CD926A56134B}" destId="{42293ABD-9680-44A3-ACBD-B8FB492489B5}" srcOrd="2" destOrd="0" presId="urn:microsoft.com/office/officeart/2005/8/layout/lProcess2"/>
    <dgm:cxn modelId="{5E7D9BE1-31A1-4698-9F30-04EAB70AEB93}" type="presParOf" srcId="{42293ABD-9680-44A3-ACBD-B8FB492489B5}" destId="{C9F1157A-A497-49AB-9F56-585DF37546DD}" srcOrd="0" destOrd="0" presId="urn:microsoft.com/office/officeart/2005/8/layout/lProcess2"/>
    <dgm:cxn modelId="{1075B628-5F69-48A1-96D3-42872E17C8F3}" type="presParOf" srcId="{42293ABD-9680-44A3-ACBD-B8FB492489B5}" destId="{1A839FFF-43DC-4F41-B980-8E0DAC772D1C}" srcOrd="1" destOrd="0" presId="urn:microsoft.com/office/officeart/2005/8/layout/lProcess2"/>
    <dgm:cxn modelId="{1244BCCA-B7E0-46F2-8731-05AB81D5AB92}" type="presParOf" srcId="{42293ABD-9680-44A3-ACBD-B8FB492489B5}" destId="{A03F0993-F696-4F6B-B3B7-2678ACA5B394}" srcOrd="2" destOrd="0" presId="urn:microsoft.com/office/officeart/2005/8/layout/lProcess2"/>
    <dgm:cxn modelId="{E06C1FFC-A51E-4813-9263-63C4B43D4CF0}" type="presParOf" srcId="{A03F0993-F696-4F6B-B3B7-2678ACA5B394}" destId="{2F74E153-1288-4682-9FAD-B488327581FC}" srcOrd="0" destOrd="0" presId="urn:microsoft.com/office/officeart/2005/8/layout/lProcess2"/>
    <dgm:cxn modelId="{13EAE5FD-974D-49FA-A4E9-B59C1BDAEB01}" type="presParOf" srcId="{2F74E153-1288-4682-9FAD-B488327581FC}" destId="{5507DD80-36A5-46FB-BB57-B19CC20D6A01}" srcOrd="0" destOrd="0" presId="urn:microsoft.com/office/officeart/2005/8/layout/lProcess2"/>
    <dgm:cxn modelId="{29744F45-C7C5-416B-98D8-96875D020DD7}" type="presParOf" srcId="{2F74E153-1288-4682-9FAD-B488327581FC}" destId="{9492DB90-FFFE-4AC2-B4A7-460E9923F719}" srcOrd="1" destOrd="0" presId="urn:microsoft.com/office/officeart/2005/8/layout/lProcess2"/>
    <dgm:cxn modelId="{50457968-E6D3-4065-BA68-23571A76F51E}" type="presParOf" srcId="{2F74E153-1288-4682-9FAD-B488327581FC}" destId="{73BECDE7-249A-43C3-8C47-C46D932A4BC3}" srcOrd="2" destOrd="0" presId="urn:microsoft.com/office/officeart/2005/8/layout/lProcess2"/>
    <dgm:cxn modelId="{38192294-01FB-45A4-93D6-8CD3DBC80858}" type="presParOf" srcId="{2F74E153-1288-4682-9FAD-B488327581FC}" destId="{2C422A92-68D3-403F-810D-DE3224732870}" srcOrd="3" destOrd="0" presId="urn:microsoft.com/office/officeart/2005/8/layout/lProcess2"/>
    <dgm:cxn modelId="{78C92E61-396E-458F-B703-01939106491B}" type="presParOf" srcId="{2F74E153-1288-4682-9FAD-B488327581FC}" destId="{CC0130CC-0367-43D8-BF0C-3CD59D901316}" srcOrd="4" destOrd="0" presId="urn:microsoft.com/office/officeart/2005/8/layout/lProcess2"/>
    <dgm:cxn modelId="{B4FD86C6-B3BC-4C25-B643-8C7BCD7665DD}" type="presParOf" srcId="{2F74E153-1288-4682-9FAD-B488327581FC}" destId="{6770EACB-56B2-4FEE-83FE-084ACC89B5F8}" srcOrd="5" destOrd="0" presId="urn:microsoft.com/office/officeart/2005/8/layout/lProcess2"/>
    <dgm:cxn modelId="{6686A6C4-8390-40AC-898E-17B5FDFF87DC}" type="presParOf" srcId="{2F74E153-1288-4682-9FAD-B488327581FC}" destId="{97462E43-006A-487C-8194-315601402CC8}" srcOrd="6" destOrd="0" presId="urn:microsoft.com/office/officeart/2005/8/layout/lProcess2"/>
    <dgm:cxn modelId="{2FFA85A4-02BD-4BCD-B7F1-107312DC7988}" type="presParOf" srcId="{2F74E153-1288-4682-9FAD-B488327581FC}" destId="{D5D1ACA5-CC11-467A-B9E3-9C1A8CE31C10}" srcOrd="7" destOrd="0" presId="urn:microsoft.com/office/officeart/2005/8/layout/lProcess2"/>
    <dgm:cxn modelId="{0C5719DD-3DD4-4DAD-BFAD-F1F682C2A9DA}" type="presParOf" srcId="{2F74E153-1288-4682-9FAD-B488327581FC}" destId="{47321A02-6BDF-4BE1-A9F0-CC6FC4735F08}" srcOrd="8" destOrd="0" presId="urn:microsoft.com/office/officeart/2005/8/layout/lProcess2"/>
    <dgm:cxn modelId="{68D65228-A861-4722-A63B-9FC29BAA9D60}" type="presParOf" srcId="{2F74E153-1288-4682-9FAD-B488327581FC}" destId="{9CC16373-D0FB-405A-8ADD-D639452AC15F}" srcOrd="9" destOrd="0" presId="urn:microsoft.com/office/officeart/2005/8/layout/lProcess2"/>
    <dgm:cxn modelId="{5DFAB375-6F40-473B-AF6B-B83FDC288051}" type="presParOf" srcId="{2F74E153-1288-4682-9FAD-B488327581FC}" destId="{E63FAE70-04F7-4F64-8696-5247A75776FA}" srcOrd="10" destOrd="0" presId="urn:microsoft.com/office/officeart/2005/8/layout/lProcess2"/>
    <dgm:cxn modelId="{AB871C62-1687-4E80-B1F2-04F1FC914E69}" type="presParOf" srcId="{2F74E153-1288-4682-9FAD-B488327581FC}" destId="{9E9E9079-2803-4610-ADA7-3E15D521EA8C}" srcOrd="11" destOrd="0" presId="urn:microsoft.com/office/officeart/2005/8/layout/lProcess2"/>
    <dgm:cxn modelId="{B61796D7-2CFC-4507-A1BD-F2C4EA602D84}" type="presParOf" srcId="{2F74E153-1288-4682-9FAD-B488327581FC}" destId="{0E3DAB4A-1F72-4186-8A9B-E4F1EA5A3CE3}" srcOrd="12" destOrd="0" presId="urn:microsoft.com/office/officeart/2005/8/layout/lProcess2"/>
    <dgm:cxn modelId="{73254802-425C-439B-A1D2-17D75010135E}" type="presParOf" srcId="{2F74E153-1288-4682-9FAD-B488327581FC}" destId="{B2029668-A6F0-4815-9689-7F261531883D}" srcOrd="13" destOrd="0" presId="urn:microsoft.com/office/officeart/2005/8/layout/lProcess2"/>
    <dgm:cxn modelId="{8A50F511-9704-46B8-B156-C1A0F32CBD4D}" type="presParOf" srcId="{2F74E153-1288-4682-9FAD-B488327581FC}" destId="{479B3E0E-DD4A-4448-A8A0-EC5DFE3BD87D}" srcOrd="14" destOrd="0" presId="urn:microsoft.com/office/officeart/2005/8/layout/lProcess2"/>
    <dgm:cxn modelId="{19454421-7F29-4958-A2C5-443DE09C8E18}" type="presParOf" srcId="{2F74E153-1288-4682-9FAD-B488327581FC}" destId="{776B6F9B-061A-457F-B3DE-9B4525FEBF6A}" srcOrd="15" destOrd="0" presId="urn:microsoft.com/office/officeart/2005/8/layout/lProcess2"/>
    <dgm:cxn modelId="{FD2B6781-4B27-4F6F-AA6E-F3D8F3EED410}" type="presParOf" srcId="{2F74E153-1288-4682-9FAD-B488327581FC}" destId="{4CEF8946-6FD2-455A-96BE-4743BE18FD22}" srcOrd="16" destOrd="0" presId="urn:microsoft.com/office/officeart/2005/8/layout/lProcess2"/>
    <dgm:cxn modelId="{0A4B04D3-0198-496B-9ACB-E0EACF7DFDD0}" type="presParOf" srcId="{2F74E153-1288-4682-9FAD-B488327581FC}" destId="{BE88EF00-6CAF-41FB-8AB1-4CC6C68FD637}" srcOrd="17" destOrd="0" presId="urn:microsoft.com/office/officeart/2005/8/layout/lProcess2"/>
    <dgm:cxn modelId="{5A725455-4EE7-483C-8910-CB559F3D622B}" type="presParOf" srcId="{2F74E153-1288-4682-9FAD-B488327581FC}" destId="{2E29B8A4-E4E3-4AC1-8C41-4EB3119F47A9}" srcOrd="18" destOrd="0" presId="urn:microsoft.com/office/officeart/2005/8/layout/lProcess2"/>
    <dgm:cxn modelId="{F58A37FA-FB3A-4F89-ACDF-81EB70B01ACF}" type="presParOf" srcId="{2F74E153-1288-4682-9FAD-B488327581FC}" destId="{96699E8F-74B5-4CD9-AC84-1735449E3678}" srcOrd="19" destOrd="0" presId="urn:microsoft.com/office/officeart/2005/8/layout/lProcess2"/>
    <dgm:cxn modelId="{7D5ADD89-BF15-43DA-B43E-D702ED49FD00}" type="presParOf" srcId="{2F74E153-1288-4682-9FAD-B488327581FC}" destId="{E2339A9A-4E7A-4B56-BB95-94C515DDE241}" srcOrd="20" destOrd="0" presId="urn:microsoft.com/office/officeart/2005/8/layout/lProcess2"/>
    <dgm:cxn modelId="{9143A40C-6445-4C8F-BF34-0A570A935ACF}" type="presParOf" srcId="{2F74E153-1288-4682-9FAD-B488327581FC}" destId="{2EECD0D8-44CF-467E-A443-8D03B63F1B3D}" srcOrd="21" destOrd="0" presId="urn:microsoft.com/office/officeart/2005/8/layout/lProcess2"/>
    <dgm:cxn modelId="{20A814C2-1E24-4365-AD42-0396C1B66B73}" type="presParOf" srcId="{2F74E153-1288-4682-9FAD-B488327581FC}" destId="{5ECE4DF8-1496-4C2E-BF8F-66DA54FAE938}" srcOrd="22" destOrd="0" presId="urn:microsoft.com/office/officeart/2005/8/layout/lProcess2"/>
    <dgm:cxn modelId="{3881AAA9-31BB-474B-BB3E-990D04228711}" type="presParOf" srcId="{7DF3B547-0DB4-480E-ABD5-CD926A56134B}" destId="{43B7B39A-57D0-45FE-A148-0DE40994A562}" srcOrd="3" destOrd="0" presId="urn:microsoft.com/office/officeart/2005/8/layout/lProcess2"/>
    <dgm:cxn modelId="{973A1B19-C84D-4E7B-99AE-83C3AA03EC3F}" type="presParOf" srcId="{7DF3B547-0DB4-480E-ABD5-CD926A56134B}" destId="{FBED15B0-54A9-4BC1-AF72-96B153F42109}" srcOrd="4" destOrd="0" presId="urn:microsoft.com/office/officeart/2005/8/layout/lProcess2"/>
    <dgm:cxn modelId="{072271A2-4ED0-4122-9349-7E6245703FFA}" type="presParOf" srcId="{FBED15B0-54A9-4BC1-AF72-96B153F42109}" destId="{4FE73880-E4EC-4D19-80AF-B8C2846A64EF}" srcOrd="0" destOrd="0" presId="urn:microsoft.com/office/officeart/2005/8/layout/lProcess2"/>
    <dgm:cxn modelId="{512E65EC-D8CE-405B-89D8-69F5DCD75D08}" type="presParOf" srcId="{FBED15B0-54A9-4BC1-AF72-96B153F42109}" destId="{6C183903-68B9-49CC-B026-BDAE62C86085}" srcOrd="1" destOrd="0" presId="urn:microsoft.com/office/officeart/2005/8/layout/lProcess2"/>
    <dgm:cxn modelId="{DA19C745-CD28-49C9-8F1E-B692A4447D70}" type="presParOf" srcId="{FBED15B0-54A9-4BC1-AF72-96B153F42109}" destId="{7AAEF9AB-334D-4B4A-A4DA-35803D2377A3}" srcOrd="2" destOrd="0" presId="urn:microsoft.com/office/officeart/2005/8/layout/lProcess2"/>
    <dgm:cxn modelId="{F976CECC-C809-4995-96DB-E5E334F58436}" type="presParOf" srcId="{7AAEF9AB-334D-4B4A-A4DA-35803D2377A3}" destId="{67F220B1-B68D-4977-9505-B4978B2F0CEF}" srcOrd="0" destOrd="0" presId="urn:microsoft.com/office/officeart/2005/8/layout/lProcess2"/>
    <dgm:cxn modelId="{5479474F-B123-46BB-9248-AC40C7AC0FDC}" type="presParOf" srcId="{67F220B1-B68D-4977-9505-B4978B2F0CEF}" destId="{5E98B952-B6A4-4D2E-B686-E49394C7CAD6}" srcOrd="0" destOrd="0" presId="urn:microsoft.com/office/officeart/2005/8/layout/lProcess2"/>
    <dgm:cxn modelId="{DD2E7FDB-5423-44CB-8474-33EB82374140}" type="presParOf" srcId="{67F220B1-B68D-4977-9505-B4978B2F0CEF}" destId="{771D5FD0-E1D3-4927-A1DC-6F1395D39B6D}" srcOrd="1" destOrd="0" presId="urn:microsoft.com/office/officeart/2005/8/layout/lProcess2"/>
    <dgm:cxn modelId="{3927F926-1107-4428-A740-6E05B679765A}" type="presParOf" srcId="{67F220B1-B68D-4977-9505-B4978B2F0CEF}" destId="{2F7C5E99-1E91-4589-A0BF-02B184A65FBC}" srcOrd="2" destOrd="0" presId="urn:microsoft.com/office/officeart/2005/8/layout/lProcess2"/>
    <dgm:cxn modelId="{C0CB54F4-EE7E-4274-B650-5E73B91058E6}" type="presParOf" srcId="{67F220B1-B68D-4977-9505-B4978B2F0CEF}" destId="{50111DF0-6BE8-41E5-98CB-69822952D44A}" srcOrd="3" destOrd="0" presId="urn:microsoft.com/office/officeart/2005/8/layout/lProcess2"/>
    <dgm:cxn modelId="{486C3D1B-B0F2-4AAA-924A-E452128B043E}" type="presParOf" srcId="{67F220B1-B68D-4977-9505-B4978B2F0CEF}" destId="{DF6585EB-B942-4AFD-897A-48BA5EF35890}" srcOrd="4" destOrd="0" presId="urn:microsoft.com/office/officeart/2005/8/layout/lProcess2"/>
    <dgm:cxn modelId="{789A1743-53D6-4637-9259-AF5837CE8D09}" type="presParOf" srcId="{67F220B1-B68D-4977-9505-B4978B2F0CEF}" destId="{A1E2B405-D759-48BC-994E-5E7AA762EFEA}" srcOrd="5" destOrd="0" presId="urn:microsoft.com/office/officeart/2005/8/layout/lProcess2"/>
    <dgm:cxn modelId="{E0B20A17-D40F-4D56-9F19-F5523882B5B8}" type="presParOf" srcId="{67F220B1-B68D-4977-9505-B4978B2F0CEF}" destId="{73B91319-2FDA-4B02-A3A0-32CD65546490}" srcOrd="6" destOrd="0" presId="urn:microsoft.com/office/officeart/2005/8/layout/lProcess2"/>
    <dgm:cxn modelId="{3AC1FE75-42EF-4EBD-93A8-FD42B0D9EC13}" type="presParOf" srcId="{67F220B1-B68D-4977-9505-B4978B2F0CEF}" destId="{149101A2-9DEA-4B5F-AC46-8360379CF3C7}" srcOrd="7" destOrd="0" presId="urn:microsoft.com/office/officeart/2005/8/layout/lProcess2"/>
    <dgm:cxn modelId="{55EE7B91-1B73-4FB0-BF41-8C1B21DB7B44}" type="presParOf" srcId="{67F220B1-B68D-4977-9505-B4978B2F0CEF}" destId="{BA6C4909-045A-41A3-A22B-DC24449DBB6A}" srcOrd="8" destOrd="0" presId="urn:microsoft.com/office/officeart/2005/8/layout/lProcess2"/>
    <dgm:cxn modelId="{FDDEF486-036B-41F0-8539-B0D5AA382E5E}" type="presParOf" srcId="{67F220B1-B68D-4977-9505-B4978B2F0CEF}" destId="{51482042-190C-444A-9E2F-800ECB7A2B28}" srcOrd="9" destOrd="0" presId="urn:microsoft.com/office/officeart/2005/8/layout/lProcess2"/>
    <dgm:cxn modelId="{97A58352-4DC4-425B-A5A5-E69FDD71E76F}" type="presParOf" srcId="{67F220B1-B68D-4977-9505-B4978B2F0CEF}" destId="{E3C48471-A3EE-42E0-8915-B4B5694C7BD6}" srcOrd="10" destOrd="0" presId="urn:microsoft.com/office/officeart/2005/8/layout/lProcess2"/>
    <dgm:cxn modelId="{31E936C0-BECD-4706-9DD1-184F03ADFAED}" type="presParOf" srcId="{67F220B1-B68D-4977-9505-B4978B2F0CEF}" destId="{A1C59E62-ADAA-463E-A683-FBA989BB7D51}" srcOrd="11" destOrd="0" presId="urn:microsoft.com/office/officeart/2005/8/layout/lProcess2"/>
    <dgm:cxn modelId="{1250419E-CE39-45E7-989D-B1175BF6EAC2}" type="presParOf" srcId="{67F220B1-B68D-4977-9505-B4978B2F0CEF}" destId="{A0404852-552B-4F2A-94C0-F1C07150FC87}" srcOrd="12" destOrd="0" presId="urn:microsoft.com/office/officeart/2005/8/layout/lProcess2"/>
    <dgm:cxn modelId="{38E4DCA8-D5C8-45E7-B12E-216D97C31CA9}" type="presParOf" srcId="{67F220B1-B68D-4977-9505-B4978B2F0CEF}" destId="{A5AA7716-930C-4B1F-8F62-A4B67AA70B1F}" srcOrd="13" destOrd="0" presId="urn:microsoft.com/office/officeart/2005/8/layout/lProcess2"/>
    <dgm:cxn modelId="{6A2182DE-EE67-4FBD-9B6F-E071BD5653BC}" type="presParOf" srcId="{67F220B1-B68D-4977-9505-B4978B2F0CEF}" destId="{C81D3518-48A8-4947-8FA7-1C017C42A585}" srcOrd="14" destOrd="0" presId="urn:microsoft.com/office/officeart/2005/8/layout/lProcess2"/>
    <dgm:cxn modelId="{B605B525-5027-4877-A4FA-084F10CC5D0E}" type="presParOf" srcId="{67F220B1-B68D-4977-9505-B4978B2F0CEF}" destId="{4A9137F5-2521-4F8F-B16E-5E17FE8E2E95}" srcOrd="15" destOrd="0" presId="urn:microsoft.com/office/officeart/2005/8/layout/lProcess2"/>
    <dgm:cxn modelId="{A592D286-76C3-4311-B020-E1CF29517DF4}" type="presParOf" srcId="{67F220B1-B68D-4977-9505-B4978B2F0CEF}" destId="{68A274BB-C5F5-4472-80D7-2900CEBDC4EE}"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763479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Upstream processes</a:t>
          </a:r>
        </a:p>
      </dsp:txBody>
      <dsp:txXfrm>
        <a:off x="2150" y="0"/>
        <a:ext cx="5591314" cy="5290437"/>
      </dsp:txXfrm>
    </dsp:sp>
    <dsp:sp modelId="{4617C23E-B73C-47D5-A1BF-11C46528EE28}">
      <dsp:nvSpPr>
        <dsp:cNvPr id="0" name=""/>
        <dsp:cNvSpPr/>
      </dsp:nvSpPr>
      <dsp:spPr>
        <a:xfrm>
          <a:off x="561281" y="5293773"/>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Forecast to plan</a:t>
          </a:r>
        </a:p>
      </dsp:txBody>
      <dsp:txXfrm>
        <a:off x="621033" y="5353525"/>
        <a:ext cx="4353547" cy="1920594"/>
      </dsp:txXfrm>
    </dsp:sp>
    <dsp:sp modelId="{C9EB92CA-93F9-41F2-858A-ECD35174C090}">
      <dsp:nvSpPr>
        <dsp:cNvPr id="0" name=""/>
        <dsp:cNvSpPr/>
      </dsp:nvSpPr>
      <dsp:spPr>
        <a:xfrm>
          <a:off x="561281" y="7647733"/>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Order to cash</a:t>
          </a:r>
        </a:p>
      </dsp:txBody>
      <dsp:txXfrm>
        <a:off x="621033" y="7707485"/>
        <a:ext cx="4353547" cy="1920594"/>
      </dsp:txXfrm>
    </dsp:sp>
    <dsp:sp modelId="{9DE391B5-D20D-4AAD-B883-4A060AA59FAB}">
      <dsp:nvSpPr>
        <dsp:cNvPr id="0" name=""/>
        <dsp:cNvSpPr/>
      </dsp:nvSpPr>
      <dsp:spPr>
        <a:xfrm>
          <a:off x="561281" y="10001694"/>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Product and service lifecycle management</a:t>
          </a:r>
        </a:p>
      </dsp:txBody>
      <dsp:txXfrm>
        <a:off x="621033" y="10061446"/>
        <a:ext cx="4353547" cy="1920594"/>
      </dsp:txXfrm>
    </dsp:sp>
    <dsp:sp modelId="{0ED00836-A78A-4037-8572-5A81F9F73F28}">
      <dsp:nvSpPr>
        <dsp:cNvPr id="0" name=""/>
        <dsp:cNvSpPr/>
      </dsp:nvSpPr>
      <dsp:spPr>
        <a:xfrm>
          <a:off x="561281" y="12355654"/>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Project to profit</a:t>
          </a:r>
        </a:p>
      </dsp:txBody>
      <dsp:txXfrm>
        <a:off x="621033" y="12415406"/>
        <a:ext cx="4353547" cy="1920594"/>
      </dsp:txXfrm>
    </dsp:sp>
    <dsp:sp modelId="{773DAA92-124D-45ED-B50D-8D7EFF0D21F8}">
      <dsp:nvSpPr>
        <dsp:cNvPr id="0" name=""/>
        <dsp:cNvSpPr/>
      </dsp:nvSpPr>
      <dsp:spPr>
        <a:xfrm>
          <a:off x="561281" y="14709614"/>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Prospect to quote</a:t>
          </a:r>
        </a:p>
      </dsp:txBody>
      <dsp:txXfrm>
        <a:off x="621033" y="14769366"/>
        <a:ext cx="4353547" cy="1920594"/>
      </dsp:txXfrm>
    </dsp:sp>
    <dsp:sp modelId="{C9F1157A-A497-49AB-9F56-585DF37546DD}">
      <dsp:nvSpPr>
        <dsp:cNvPr id="0" name=""/>
        <dsp:cNvSpPr/>
      </dsp:nvSpPr>
      <dsp:spPr>
        <a:xfrm>
          <a:off x="6012813" y="0"/>
          <a:ext cx="5591314" cy="1763479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Procure to pay</a:t>
          </a:r>
        </a:p>
      </dsp:txBody>
      <dsp:txXfrm>
        <a:off x="6012813" y="0"/>
        <a:ext cx="5591314" cy="5290437"/>
      </dsp:txXfrm>
    </dsp:sp>
    <dsp:sp modelId="{5507DD80-36A5-46FB-BB57-B19CC20D6A01}">
      <dsp:nvSpPr>
        <dsp:cNvPr id="0" name=""/>
        <dsp:cNvSpPr/>
      </dsp:nvSpPr>
      <dsp:spPr>
        <a:xfrm>
          <a:off x="6571945" y="5293235"/>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Manage vendor relationships</a:t>
          </a:r>
        </a:p>
      </dsp:txBody>
      <dsp:txXfrm>
        <a:off x="6596453" y="5317743"/>
        <a:ext cx="4424035" cy="787732"/>
      </dsp:txXfrm>
    </dsp:sp>
    <dsp:sp modelId="{73BECDE7-249A-43C3-8C47-C46D932A4BC3}">
      <dsp:nvSpPr>
        <dsp:cNvPr id="0" name=""/>
        <dsp:cNvSpPr/>
      </dsp:nvSpPr>
      <dsp:spPr>
        <a:xfrm>
          <a:off x="6571945" y="6258714"/>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Develop sourcing strategies</a:t>
          </a:r>
        </a:p>
      </dsp:txBody>
      <dsp:txXfrm>
        <a:off x="6596453" y="6283222"/>
        <a:ext cx="4424035" cy="787732"/>
      </dsp:txXfrm>
    </dsp:sp>
    <dsp:sp modelId="{CC0130CC-0367-43D8-BF0C-3CD59D901316}">
      <dsp:nvSpPr>
        <dsp:cNvPr id="0" name=""/>
        <dsp:cNvSpPr/>
      </dsp:nvSpPr>
      <dsp:spPr>
        <a:xfrm>
          <a:off x="6571945" y="7224193"/>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Define procurement catalogs</a:t>
          </a:r>
        </a:p>
      </dsp:txBody>
      <dsp:txXfrm>
        <a:off x="6596453" y="7248701"/>
        <a:ext cx="4424035" cy="787732"/>
      </dsp:txXfrm>
    </dsp:sp>
    <dsp:sp modelId="{97462E43-006A-487C-8194-315601402CC8}">
      <dsp:nvSpPr>
        <dsp:cNvPr id="0" name=""/>
        <dsp:cNvSpPr/>
      </dsp:nvSpPr>
      <dsp:spPr>
        <a:xfrm>
          <a:off x="6571945" y="8189672"/>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Define policies and procedures for procurement</a:t>
          </a:r>
        </a:p>
      </dsp:txBody>
      <dsp:txXfrm>
        <a:off x="6596453" y="8214180"/>
        <a:ext cx="4424035" cy="787732"/>
      </dsp:txXfrm>
    </dsp:sp>
    <dsp:sp modelId="{47321A02-6BDF-4BE1-A9F0-CC6FC4735F08}">
      <dsp:nvSpPr>
        <dsp:cNvPr id="0" name=""/>
        <dsp:cNvSpPr/>
      </dsp:nvSpPr>
      <dsp:spPr>
        <a:xfrm>
          <a:off x="6571945" y="9155151"/>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Plan supply</a:t>
          </a:r>
        </a:p>
      </dsp:txBody>
      <dsp:txXfrm>
        <a:off x="6596453" y="9179659"/>
        <a:ext cx="4424035" cy="787732"/>
      </dsp:txXfrm>
    </dsp:sp>
    <dsp:sp modelId="{E63FAE70-04F7-4F64-8696-5247A75776FA}">
      <dsp:nvSpPr>
        <dsp:cNvPr id="0" name=""/>
        <dsp:cNvSpPr/>
      </dsp:nvSpPr>
      <dsp:spPr>
        <a:xfrm>
          <a:off x="6571945" y="10120630"/>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Procure materials and services</a:t>
          </a:r>
        </a:p>
      </dsp:txBody>
      <dsp:txXfrm>
        <a:off x="6596453" y="10145138"/>
        <a:ext cx="4424035" cy="787732"/>
      </dsp:txXfrm>
    </dsp:sp>
    <dsp:sp modelId="{0E3DAB4A-1F72-4186-8A9B-E4F1EA5A3CE3}">
      <dsp:nvSpPr>
        <dsp:cNvPr id="0" name=""/>
        <dsp:cNvSpPr/>
      </dsp:nvSpPr>
      <dsp:spPr>
        <a:xfrm>
          <a:off x="6571945" y="11086109"/>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Process vendor invoices</a:t>
          </a:r>
        </a:p>
      </dsp:txBody>
      <dsp:txXfrm>
        <a:off x="6596453" y="11110617"/>
        <a:ext cx="4424035" cy="787732"/>
      </dsp:txXfrm>
    </dsp:sp>
    <dsp:sp modelId="{479B3E0E-DD4A-4448-A8A0-EC5DFE3BD87D}">
      <dsp:nvSpPr>
        <dsp:cNvPr id="0" name=""/>
        <dsp:cNvSpPr/>
      </dsp:nvSpPr>
      <dsp:spPr>
        <a:xfrm>
          <a:off x="6571945" y="12051587"/>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Issue and settle vendor payments</a:t>
          </a:r>
        </a:p>
      </dsp:txBody>
      <dsp:txXfrm>
        <a:off x="6596453" y="12076095"/>
        <a:ext cx="4424035" cy="787732"/>
      </dsp:txXfrm>
    </dsp:sp>
    <dsp:sp modelId="{4CEF8946-6FD2-455A-96BE-4743BE18FD22}">
      <dsp:nvSpPr>
        <dsp:cNvPr id="0" name=""/>
        <dsp:cNvSpPr/>
      </dsp:nvSpPr>
      <dsp:spPr>
        <a:xfrm>
          <a:off x="6571945" y="13017066"/>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Manage vendor debits and chargebacks</a:t>
          </a:r>
        </a:p>
      </dsp:txBody>
      <dsp:txXfrm>
        <a:off x="6596453" y="13041574"/>
        <a:ext cx="4424035" cy="787732"/>
      </dsp:txXfrm>
    </dsp:sp>
    <dsp:sp modelId="{2E29B8A4-E4E3-4AC1-8C41-4EB3119F47A9}">
      <dsp:nvSpPr>
        <dsp:cNvPr id="0" name=""/>
        <dsp:cNvSpPr/>
      </dsp:nvSpPr>
      <dsp:spPr>
        <a:xfrm>
          <a:off x="6571945" y="13982545"/>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Create and process promissory notes</a:t>
          </a:r>
        </a:p>
      </dsp:txBody>
      <dsp:txXfrm>
        <a:off x="6596453" y="14007053"/>
        <a:ext cx="4424035" cy="787732"/>
      </dsp:txXfrm>
    </dsp:sp>
    <dsp:sp modelId="{E2339A9A-4E7A-4B56-BB95-94C515DDE241}">
      <dsp:nvSpPr>
        <dsp:cNvPr id="0" name=""/>
        <dsp:cNvSpPr/>
      </dsp:nvSpPr>
      <dsp:spPr>
        <a:xfrm>
          <a:off x="6571945" y="14948024"/>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Process vendor rebates and incentives</a:t>
          </a:r>
        </a:p>
      </dsp:txBody>
      <dsp:txXfrm>
        <a:off x="6596453" y="14972532"/>
        <a:ext cx="4424035" cy="787732"/>
      </dsp:txXfrm>
    </dsp:sp>
    <dsp:sp modelId="{5ECE4DF8-1496-4C2E-BF8F-66DA54FAE938}">
      <dsp:nvSpPr>
        <dsp:cNvPr id="0" name=""/>
        <dsp:cNvSpPr/>
      </dsp:nvSpPr>
      <dsp:spPr>
        <a:xfrm>
          <a:off x="6571945" y="15913503"/>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Analyze vendor performance</a:t>
          </a:r>
        </a:p>
      </dsp:txBody>
      <dsp:txXfrm>
        <a:off x="6596453" y="15938011"/>
        <a:ext cx="4424035" cy="787732"/>
      </dsp:txXfrm>
    </dsp:sp>
    <dsp:sp modelId="{4FE73880-E4EC-4D19-80AF-B8C2846A64EF}">
      <dsp:nvSpPr>
        <dsp:cNvPr id="0" name=""/>
        <dsp:cNvSpPr/>
      </dsp:nvSpPr>
      <dsp:spPr>
        <a:xfrm>
          <a:off x="12023476" y="0"/>
          <a:ext cx="5591314" cy="1763479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Downstream processes</a:t>
          </a:r>
        </a:p>
      </dsp:txBody>
      <dsp:txXfrm>
        <a:off x="12023476" y="0"/>
        <a:ext cx="5591314" cy="5290437"/>
      </dsp:txXfrm>
    </dsp:sp>
    <dsp:sp modelId="{5E98B952-B6A4-4D2E-B686-E49394C7CAD6}">
      <dsp:nvSpPr>
        <dsp:cNvPr id="0" name=""/>
        <dsp:cNvSpPr/>
      </dsp:nvSpPr>
      <dsp:spPr>
        <a:xfrm>
          <a:off x="12582608" y="5295603"/>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Acquire to dispose</a:t>
          </a:r>
        </a:p>
      </dsp:txBody>
      <dsp:txXfrm>
        <a:off x="12615394" y="5328389"/>
        <a:ext cx="4407479" cy="1053823"/>
      </dsp:txXfrm>
    </dsp:sp>
    <dsp:sp modelId="{2F7C5E99-1E91-4589-A0BF-02B184A65FBC}">
      <dsp:nvSpPr>
        <dsp:cNvPr id="0" name=""/>
        <dsp:cNvSpPr/>
      </dsp:nvSpPr>
      <dsp:spPr>
        <a:xfrm>
          <a:off x="12582608" y="6587214"/>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Case to resolution</a:t>
          </a:r>
        </a:p>
      </dsp:txBody>
      <dsp:txXfrm>
        <a:off x="12615394" y="6620000"/>
        <a:ext cx="4407479" cy="1053823"/>
      </dsp:txXfrm>
    </dsp:sp>
    <dsp:sp modelId="{DF6585EB-B942-4AFD-897A-48BA5EF35890}">
      <dsp:nvSpPr>
        <dsp:cNvPr id="0" name=""/>
        <dsp:cNvSpPr/>
      </dsp:nvSpPr>
      <dsp:spPr>
        <a:xfrm>
          <a:off x="12582608" y="7878824"/>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Forecast to plan</a:t>
          </a:r>
        </a:p>
      </dsp:txBody>
      <dsp:txXfrm>
        <a:off x="12615394" y="7911610"/>
        <a:ext cx="4407479" cy="1053823"/>
      </dsp:txXfrm>
    </dsp:sp>
    <dsp:sp modelId="{73B91319-2FDA-4B02-A3A0-32CD65546490}">
      <dsp:nvSpPr>
        <dsp:cNvPr id="0" name=""/>
        <dsp:cNvSpPr/>
      </dsp:nvSpPr>
      <dsp:spPr>
        <a:xfrm>
          <a:off x="12582608" y="9170435"/>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Inventory to deliver</a:t>
          </a:r>
        </a:p>
      </dsp:txBody>
      <dsp:txXfrm>
        <a:off x="12615394" y="9203221"/>
        <a:ext cx="4407479" cy="1053823"/>
      </dsp:txXfrm>
    </dsp:sp>
    <dsp:sp modelId="{BA6C4909-045A-41A3-A22B-DC24449DBB6A}">
      <dsp:nvSpPr>
        <dsp:cNvPr id="0" name=""/>
        <dsp:cNvSpPr/>
      </dsp:nvSpPr>
      <dsp:spPr>
        <a:xfrm>
          <a:off x="12582608" y="10462045"/>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Order to cash</a:t>
          </a:r>
        </a:p>
      </dsp:txBody>
      <dsp:txXfrm>
        <a:off x="12615394" y="10494831"/>
        <a:ext cx="4407479" cy="1053823"/>
      </dsp:txXfrm>
    </dsp:sp>
    <dsp:sp modelId="{E3C48471-A3EE-42E0-8915-B4B5694C7BD6}">
      <dsp:nvSpPr>
        <dsp:cNvPr id="0" name=""/>
        <dsp:cNvSpPr/>
      </dsp:nvSpPr>
      <dsp:spPr>
        <a:xfrm>
          <a:off x="12582608" y="11753656"/>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Plan to produce</a:t>
          </a:r>
        </a:p>
      </dsp:txBody>
      <dsp:txXfrm>
        <a:off x="12615394" y="11786442"/>
        <a:ext cx="4407479" cy="1053823"/>
      </dsp:txXfrm>
    </dsp:sp>
    <dsp:sp modelId="{A0404852-552B-4F2A-94C0-F1C07150FC87}">
      <dsp:nvSpPr>
        <dsp:cNvPr id="0" name=""/>
        <dsp:cNvSpPr/>
      </dsp:nvSpPr>
      <dsp:spPr>
        <a:xfrm>
          <a:off x="12582608" y="13045267"/>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Project to profit</a:t>
          </a:r>
        </a:p>
      </dsp:txBody>
      <dsp:txXfrm>
        <a:off x="12615394" y="13078053"/>
        <a:ext cx="4407479" cy="1053823"/>
      </dsp:txXfrm>
    </dsp:sp>
    <dsp:sp modelId="{C81D3518-48A8-4947-8FA7-1C017C42A585}">
      <dsp:nvSpPr>
        <dsp:cNvPr id="0" name=""/>
        <dsp:cNvSpPr/>
      </dsp:nvSpPr>
      <dsp:spPr>
        <a:xfrm>
          <a:off x="12582608" y="14336877"/>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Record to report</a:t>
          </a:r>
        </a:p>
      </dsp:txBody>
      <dsp:txXfrm>
        <a:off x="12615394" y="14369663"/>
        <a:ext cx="4407479" cy="1053823"/>
      </dsp:txXfrm>
    </dsp:sp>
    <dsp:sp modelId="{68A274BB-C5F5-4472-80D7-2900CEBDC4EE}">
      <dsp:nvSpPr>
        <dsp:cNvPr id="0" name=""/>
        <dsp:cNvSpPr/>
      </dsp:nvSpPr>
      <dsp:spPr>
        <a:xfrm>
          <a:off x="12582608" y="15628488"/>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Service to cash</a:t>
          </a:r>
        </a:p>
      </dsp:txBody>
      <dsp:txXfrm>
        <a:off x="12615394" y="15661274"/>
        <a:ext cx="4407479" cy="105382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4/19/2023 8:10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4/19/2023 8:10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538289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2320948087"/>
              </p:ext>
            </p:extLst>
          </p:nvPr>
        </p:nvGraphicFramePr>
        <p:xfrm>
          <a:off x="345534" y="469021"/>
          <a:ext cx="17616942" cy="17634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760970" y="55525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301657" y="216655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Develop sourcing strategies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6669006" y="1023235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vendor invoices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669006" y="1528732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Issue and settle vendor payments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445234" y="1292722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vendor debits and chargebacks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646025" y="788956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Procure materials and services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520083" y="1723176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7630344" y="165382"/>
            <a:ext cx="2656609" cy="1460092"/>
          </a:xfrm>
          <a:prstGeom prst="rect">
            <a:avLst/>
          </a:prstGeom>
          <a:solidFill>
            <a:schemeClr val="accent1"/>
          </a:solidFill>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8584705" y="216655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procurement catalogs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2018609" y="216655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vendor relationships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11867754" y="2166557"/>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policies and procedures for procurement</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646025" y="553757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supply</a:t>
            </a:r>
          </a:p>
        </p:txBody>
      </p:sp>
      <p:sp>
        <p:nvSpPr>
          <p:cNvPr id="7" name="Flowchart: Predefined Process 6">
            <a:extLst>
              <a:ext uri="{FF2B5EF4-FFF2-40B4-BE49-F238E27FC236}">
                <a16:creationId xmlns:a16="http://schemas.microsoft.com/office/drawing/2014/main" id="{D428566F-141F-BDBC-AE0D-46CABF9FED2E}"/>
              </a:ext>
            </a:extLst>
          </p:cNvPr>
          <p:cNvSpPr/>
          <p:nvPr/>
        </p:nvSpPr>
        <p:spPr bwMode="auto">
          <a:xfrm>
            <a:off x="3863394" y="12927224"/>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Create and process promissory notes</a:t>
            </a:r>
          </a:p>
        </p:txBody>
      </p:sp>
      <p:sp>
        <p:nvSpPr>
          <p:cNvPr id="8" name="Flowchart: Predefined Process 7">
            <a:extLst>
              <a:ext uri="{FF2B5EF4-FFF2-40B4-BE49-F238E27FC236}">
                <a16:creationId xmlns:a16="http://schemas.microsoft.com/office/drawing/2014/main" id="{74146BB7-A1A1-AC74-AF1D-EE2CC4BE04E1}"/>
              </a:ext>
            </a:extLst>
          </p:cNvPr>
          <p:cNvSpPr/>
          <p:nvPr/>
        </p:nvSpPr>
        <p:spPr bwMode="auto">
          <a:xfrm>
            <a:off x="6669006" y="12927224"/>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vendor rebates and incentives</a:t>
            </a:r>
          </a:p>
        </p:txBody>
      </p:sp>
      <p:sp>
        <p:nvSpPr>
          <p:cNvPr id="9" name="Flowchart: Predefined Process 8">
            <a:extLst>
              <a:ext uri="{FF2B5EF4-FFF2-40B4-BE49-F238E27FC236}">
                <a16:creationId xmlns:a16="http://schemas.microsoft.com/office/drawing/2014/main" id="{D308A2D4-FB23-69D6-BD0E-A3ECF31E6111}"/>
              </a:ext>
            </a:extLst>
          </p:cNvPr>
          <p:cNvSpPr/>
          <p:nvPr/>
        </p:nvSpPr>
        <p:spPr bwMode="auto">
          <a:xfrm>
            <a:off x="9932523" y="893834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Analyze vendor performance</a:t>
            </a:r>
          </a:p>
        </p:txBody>
      </p:sp>
      <p:cxnSp>
        <p:nvCxnSpPr>
          <p:cNvPr id="28" name="Straight Arrow Connector 27">
            <a:extLst>
              <a:ext uri="{FF2B5EF4-FFF2-40B4-BE49-F238E27FC236}">
                <a16:creationId xmlns:a16="http://schemas.microsoft.com/office/drawing/2014/main" id="{4D863E20-E928-9FCA-EF65-C17EFD66D75C}"/>
              </a:ext>
            </a:extLst>
          </p:cNvPr>
          <p:cNvCxnSpPr>
            <a:cxnSpLocks/>
            <a:stCxn id="2" idx="2"/>
            <a:endCxn id="20" idx="0"/>
          </p:cNvCxnSpPr>
          <p:nvPr/>
        </p:nvCxnSpPr>
        <p:spPr>
          <a:xfrm rot="16200000" flipH="1">
            <a:off x="9165288" y="1418834"/>
            <a:ext cx="541083" cy="95436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E0A7FB-9D23-06D2-F21F-D94995DA7864}"/>
              </a:ext>
            </a:extLst>
          </p:cNvPr>
          <p:cNvCxnSpPr>
            <a:cxnSpLocks/>
            <a:stCxn id="14" idx="3"/>
            <a:endCxn id="2" idx="1"/>
          </p:cNvCxnSpPr>
          <p:nvPr/>
        </p:nvCxnSpPr>
        <p:spPr>
          <a:xfrm flipV="1">
            <a:off x="2774125" y="895428"/>
            <a:ext cx="4856219" cy="641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E849EEB-4987-AEC6-165D-FA2F76E6298F}"/>
              </a:ext>
            </a:extLst>
          </p:cNvPr>
          <p:cNvCxnSpPr>
            <a:stCxn id="158" idx="2"/>
            <a:endCxn id="98" idx="0"/>
          </p:cNvCxnSpPr>
          <p:nvPr/>
        </p:nvCxnSpPr>
        <p:spPr>
          <a:xfrm>
            <a:off x="7974330" y="6997664"/>
            <a:ext cx="0" cy="89190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E1C1235-1A93-9A5A-C954-147DE93AEACE}"/>
              </a:ext>
            </a:extLst>
          </p:cNvPr>
          <p:cNvSpPr/>
          <p:nvPr/>
        </p:nvSpPr>
        <p:spPr bwMode="auto">
          <a:xfrm>
            <a:off x="354894" y="41343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70" name="Rectangle 69">
            <a:extLst>
              <a:ext uri="{FF2B5EF4-FFF2-40B4-BE49-F238E27FC236}">
                <a16:creationId xmlns:a16="http://schemas.microsoft.com/office/drawing/2014/main" id="{86C7B94C-FA42-3AD8-8AA9-9B13E2FF6E2A}"/>
              </a:ext>
            </a:extLst>
          </p:cNvPr>
          <p:cNvSpPr/>
          <p:nvPr/>
        </p:nvSpPr>
        <p:spPr bwMode="auto">
          <a:xfrm>
            <a:off x="354894" y="602379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71" name="Rectangle 70">
            <a:extLst>
              <a:ext uri="{FF2B5EF4-FFF2-40B4-BE49-F238E27FC236}">
                <a16:creationId xmlns:a16="http://schemas.microsoft.com/office/drawing/2014/main" id="{0554E29C-9BE3-BF52-057E-4E5A94402B19}"/>
              </a:ext>
            </a:extLst>
          </p:cNvPr>
          <p:cNvSpPr/>
          <p:nvPr/>
        </p:nvSpPr>
        <p:spPr bwMode="auto">
          <a:xfrm>
            <a:off x="354894" y="798611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cxnSp>
        <p:nvCxnSpPr>
          <p:cNvPr id="76" name="Connector: Elbow 75">
            <a:extLst>
              <a:ext uri="{FF2B5EF4-FFF2-40B4-BE49-F238E27FC236}">
                <a16:creationId xmlns:a16="http://schemas.microsoft.com/office/drawing/2014/main" id="{F806DCA9-75C3-CC0B-5AC2-C8BA55A665C7}"/>
              </a:ext>
            </a:extLst>
          </p:cNvPr>
          <p:cNvCxnSpPr>
            <a:cxnSpLocks/>
            <a:stCxn id="14" idx="1"/>
            <a:endCxn id="69" idx="1"/>
          </p:cNvCxnSpPr>
          <p:nvPr/>
        </p:nvCxnSpPr>
        <p:spPr>
          <a:xfrm rot="10800000" flipV="1">
            <a:off x="354894" y="901846"/>
            <a:ext cx="406076" cy="3962576"/>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132075C0-B9F3-4937-F656-963B262A1C25}"/>
              </a:ext>
            </a:extLst>
          </p:cNvPr>
          <p:cNvCxnSpPr>
            <a:stCxn id="71" idx="3"/>
            <a:endCxn id="158" idx="1"/>
          </p:cNvCxnSpPr>
          <p:nvPr/>
        </p:nvCxnSpPr>
        <p:spPr>
          <a:xfrm flipV="1">
            <a:off x="2366574" y="6267618"/>
            <a:ext cx="4279451" cy="244854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BC3A6BC1-E30A-84DB-5916-2C5DCD110109}"/>
              </a:ext>
            </a:extLst>
          </p:cNvPr>
          <p:cNvSpPr/>
          <p:nvPr/>
        </p:nvSpPr>
        <p:spPr bwMode="auto">
          <a:xfrm>
            <a:off x="15520083" y="321012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135" name="Rectangle 134">
            <a:extLst>
              <a:ext uri="{FF2B5EF4-FFF2-40B4-BE49-F238E27FC236}">
                <a16:creationId xmlns:a16="http://schemas.microsoft.com/office/drawing/2014/main" id="{4386F26C-1D78-F172-C4D8-979B4830338D}"/>
              </a:ext>
            </a:extLst>
          </p:cNvPr>
          <p:cNvSpPr/>
          <p:nvPr/>
        </p:nvSpPr>
        <p:spPr bwMode="auto">
          <a:xfrm>
            <a:off x="15520083" y="496282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136" name="Rectangle 135">
            <a:extLst>
              <a:ext uri="{FF2B5EF4-FFF2-40B4-BE49-F238E27FC236}">
                <a16:creationId xmlns:a16="http://schemas.microsoft.com/office/drawing/2014/main" id="{78D89D94-8167-478B-E5B4-2ADBDE28F489}"/>
              </a:ext>
            </a:extLst>
          </p:cNvPr>
          <p:cNvSpPr/>
          <p:nvPr/>
        </p:nvSpPr>
        <p:spPr bwMode="auto">
          <a:xfrm>
            <a:off x="15520083" y="1372635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37" name="Rectangle 136">
            <a:extLst>
              <a:ext uri="{FF2B5EF4-FFF2-40B4-BE49-F238E27FC236}">
                <a16:creationId xmlns:a16="http://schemas.microsoft.com/office/drawing/2014/main" id="{85A98D2E-F760-77BE-9A45-7ADA705AD918}"/>
              </a:ext>
            </a:extLst>
          </p:cNvPr>
          <p:cNvSpPr/>
          <p:nvPr/>
        </p:nvSpPr>
        <p:spPr bwMode="auto">
          <a:xfrm>
            <a:off x="15520083" y="1197364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cxnSp>
        <p:nvCxnSpPr>
          <p:cNvPr id="139" name="Connector: Elbow 138">
            <a:extLst>
              <a:ext uri="{FF2B5EF4-FFF2-40B4-BE49-F238E27FC236}">
                <a16:creationId xmlns:a16="http://schemas.microsoft.com/office/drawing/2014/main" id="{D75507D8-44D0-9789-278F-880119116EC5}"/>
              </a:ext>
            </a:extLst>
          </p:cNvPr>
          <p:cNvCxnSpPr>
            <a:stCxn id="98" idx="3"/>
            <a:endCxn id="134" idx="1"/>
          </p:cNvCxnSpPr>
          <p:nvPr/>
        </p:nvCxnSpPr>
        <p:spPr>
          <a:xfrm flipV="1">
            <a:off x="9302635" y="3940168"/>
            <a:ext cx="6217448" cy="4679444"/>
          </a:xfrm>
          <a:prstGeom prst="bentConnector3">
            <a:avLst>
              <a:gd name="adj1" fmla="val 8829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AF04BF8B-2289-B321-32A8-B173B154E25F}"/>
              </a:ext>
            </a:extLst>
          </p:cNvPr>
          <p:cNvCxnSpPr>
            <a:stCxn id="98" idx="3"/>
            <a:endCxn id="135" idx="1"/>
          </p:cNvCxnSpPr>
          <p:nvPr/>
        </p:nvCxnSpPr>
        <p:spPr>
          <a:xfrm flipV="1">
            <a:off x="9302635" y="5692873"/>
            <a:ext cx="6217448" cy="2926739"/>
          </a:xfrm>
          <a:prstGeom prst="bentConnector3">
            <a:avLst>
              <a:gd name="adj1" fmla="val 8829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7BC8E07-0371-C191-CCCD-FEA5202526A6}"/>
              </a:ext>
            </a:extLst>
          </p:cNvPr>
          <p:cNvCxnSpPr>
            <a:stCxn id="98" idx="2"/>
            <a:endCxn id="85" idx="0"/>
          </p:cNvCxnSpPr>
          <p:nvPr/>
        </p:nvCxnSpPr>
        <p:spPr>
          <a:xfrm>
            <a:off x="7974330" y="9349658"/>
            <a:ext cx="22981" cy="88269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6862221-AAB1-21FB-30E3-58F3696B75B1}"/>
              </a:ext>
            </a:extLst>
          </p:cNvPr>
          <p:cNvCxnSpPr>
            <a:cxnSpLocks/>
            <a:stCxn id="86" idx="3"/>
            <a:endCxn id="136" idx="1"/>
          </p:cNvCxnSpPr>
          <p:nvPr/>
        </p:nvCxnSpPr>
        <p:spPr>
          <a:xfrm flipV="1">
            <a:off x="9325616" y="14456398"/>
            <a:ext cx="6194467" cy="156097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F7E8BD6C-FE5D-2FC1-3DAB-EB42B5402301}"/>
              </a:ext>
            </a:extLst>
          </p:cNvPr>
          <p:cNvSpPr/>
          <p:nvPr/>
        </p:nvSpPr>
        <p:spPr bwMode="auto">
          <a:xfrm>
            <a:off x="354894" y="993201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cxnSp>
        <p:nvCxnSpPr>
          <p:cNvPr id="209" name="Connector: Elbow 208">
            <a:extLst>
              <a:ext uri="{FF2B5EF4-FFF2-40B4-BE49-F238E27FC236}">
                <a16:creationId xmlns:a16="http://schemas.microsoft.com/office/drawing/2014/main" id="{62584B3A-41C4-B0F6-9973-7565EB5D359D}"/>
              </a:ext>
            </a:extLst>
          </p:cNvPr>
          <p:cNvCxnSpPr>
            <a:cxnSpLocks/>
            <a:stCxn id="206" idx="3"/>
            <a:endCxn id="158" idx="1"/>
          </p:cNvCxnSpPr>
          <p:nvPr/>
        </p:nvCxnSpPr>
        <p:spPr>
          <a:xfrm flipV="1">
            <a:off x="2368050" y="6267618"/>
            <a:ext cx="4277975" cy="439443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C1470B64-C350-C954-C5C0-A3BCA4152D52}"/>
              </a:ext>
            </a:extLst>
          </p:cNvPr>
          <p:cNvCxnSpPr>
            <a:stCxn id="14" idx="1"/>
            <a:endCxn id="70" idx="1"/>
          </p:cNvCxnSpPr>
          <p:nvPr/>
        </p:nvCxnSpPr>
        <p:spPr>
          <a:xfrm rot="10800000" flipV="1">
            <a:off x="354894" y="901845"/>
            <a:ext cx="406076" cy="5851993"/>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F2AA7BA7-76BC-722D-87B5-5F7232667931}"/>
              </a:ext>
            </a:extLst>
          </p:cNvPr>
          <p:cNvCxnSpPr>
            <a:stCxn id="14" idx="1"/>
            <a:endCxn id="71" idx="1"/>
          </p:cNvCxnSpPr>
          <p:nvPr/>
        </p:nvCxnSpPr>
        <p:spPr>
          <a:xfrm rot="10800000" flipV="1">
            <a:off x="354894" y="901846"/>
            <a:ext cx="406076" cy="7814318"/>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23011C75-F400-3FCD-454E-0B20547C55E9}"/>
              </a:ext>
            </a:extLst>
          </p:cNvPr>
          <p:cNvCxnSpPr>
            <a:cxnSpLocks/>
            <a:stCxn id="14" idx="1"/>
            <a:endCxn id="206" idx="1"/>
          </p:cNvCxnSpPr>
          <p:nvPr/>
        </p:nvCxnSpPr>
        <p:spPr>
          <a:xfrm rot="10800000" flipV="1">
            <a:off x="354894" y="901846"/>
            <a:ext cx="406076" cy="9760210"/>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C6CA5C71-8849-671A-9DCE-6B7D19C3BA8A}"/>
              </a:ext>
            </a:extLst>
          </p:cNvPr>
          <p:cNvCxnSpPr>
            <a:cxnSpLocks/>
            <a:stCxn id="69" idx="3"/>
            <a:endCxn id="20" idx="1"/>
          </p:cNvCxnSpPr>
          <p:nvPr/>
        </p:nvCxnSpPr>
        <p:spPr>
          <a:xfrm flipV="1">
            <a:off x="2368050" y="2896603"/>
            <a:ext cx="6216655" cy="1967819"/>
          </a:xfrm>
          <a:prstGeom prst="bentConnector3">
            <a:avLst>
              <a:gd name="adj1" fmla="val 9559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a:extLst>
              <a:ext uri="{FF2B5EF4-FFF2-40B4-BE49-F238E27FC236}">
                <a16:creationId xmlns:a16="http://schemas.microsoft.com/office/drawing/2014/main" id="{054E8D9C-9CF0-1055-EE60-C2CEF661ED97}"/>
              </a:ext>
            </a:extLst>
          </p:cNvPr>
          <p:cNvCxnSpPr>
            <a:stCxn id="70" idx="3"/>
            <a:endCxn id="158" idx="1"/>
          </p:cNvCxnSpPr>
          <p:nvPr/>
        </p:nvCxnSpPr>
        <p:spPr>
          <a:xfrm flipV="1">
            <a:off x="2366574" y="6267618"/>
            <a:ext cx="4279451" cy="48622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FE5FB9E4-116C-CCE9-40C1-A5D433ACC09F}"/>
              </a:ext>
            </a:extLst>
          </p:cNvPr>
          <p:cNvSpPr/>
          <p:nvPr/>
        </p:nvSpPr>
        <p:spPr bwMode="auto">
          <a:xfrm>
            <a:off x="15520083" y="671553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241" name="Rectangle 240">
            <a:extLst>
              <a:ext uri="{FF2B5EF4-FFF2-40B4-BE49-F238E27FC236}">
                <a16:creationId xmlns:a16="http://schemas.microsoft.com/office/drawing/2014/main" id="{02550842-82FD-05B1-A9CA-B81E5630556E}"/>
              </a:ext>
            </a:extLst>
          </p:cNvPr>
          <p:cNvSpPr/>
          <p:nvPr/>
        </p:nvSpPr>
        <p:spPr bwMode="auto">
          <a:xfrm>
            <a:off x="15520083" y="1022094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253" name="Connector: Elbow 252">
            <a:extLst>
              <a:ext uri="{FF2B5EF4-FFF2-40B4-BE49-F238E27FC236}">
                <a16:creationId xmlns:a16="http://schemas.microsoft.com/office/drawing/2014/main" id="{B63AEBB4-C0EF-2FCE-2DA5-CB6FFD33C83F}"/>
              </a:ext>
            </a:extLst>
          </p:cNvPr>
          <p:cNvCxnSpPr>
            <a:cxnSpLocks/>
            <a:endCxn id="235" idx="1"/>
          </p:cNvCxnSpPr>
          <p:nvPr/>
        </p:nvCxnSpPr>
        <p:spPr>
          <a:xfrm flipV="1">
            <a:off x="9390325" y="7445578"/>
            <a:ext cx="6129758" cy="1174034"/>
          </a:xfrm>
          <a:prstGeom prst="bentConnector3">
            <a:avLst>
              <a:gd name="adj1" fmla="val 8847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Connector: Elbow 254">
            <a:extLst>
              <a:ext uri="{FF2B5EF4-FFF2-40B4-BE49-F238E27FC236}">
                <a16:creationId xmlns:a16="http://schemas.microsoft.com/office/drawing/2014/main" id="{69D71E36-2D44-73F6-83EB-96000E0A5E16}"/>
              </a:ext>
            </a:extLst>
          </p:cNvPr>
          <p:cNvCxnSpPr>
            <a:cxnSpLocks/>
            <a:endCxn id="241" idx="1"/>
          </p:cNvCxnSpPr>
          <p:nvPr/>
        </p:nvCxnSpPr>
        <p:spPr>
          <a:xfrm>
            <a:off x="9390325" y="8619612"/>
            <a:ext cx="6129758" cy="2331376"/>
          </a:xfrm>
          <a:prstGeom prst="bentConnector3">
            <a:avLst>
              <a:gd name="adj1" fmla="val 8822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D5103323-CFBE-8EC1-EA00-A7BF995B1958}"/>
              </a:ext>
            </a:extLst>
          </p:cNvPr>
          <p:cNvCxnSpPr>
            <a:stCxn id="98" idx="3"/>
            <a:endCxn id="137" idx="1"/>
          </p:cNvCxnSpPr>
          <p:nvPr/>
        </p:nvCxnSpPr>
        <p:spPr>
          <a:xfrm>
            <a:off x="9302635" y="8619612"/>
            <a:ext cx="6217448" cy="4084081"/>
          </a:xfrm>
          <a:prstGeom prst="bentConnector3">
            <a:avLst>
              <a:gd name="adj1" fmla="val 8829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7" name="Rectangle 296">
            <a:extLst>
              <a:ext uri="{FF2B5EF4-FFF2-40B4-BE49-F238E27FC236}">
                <a16:creationId xmlns:a16="http://schemas.microsoft.com/office/drawing/2014/main" id="{B909A62D-689D-8BBF-FD37-93B1EE17A26D}"/>
              </a:ext>
            </a:extLst>
          </p:cNvPr>
          <p:cNvSpPr/>
          <p:nvPr/>
        </p:nvSpPr>
        <p:spPr bwMode="auto">
          <a:xfrm>
            <a:off x="15520083" y="145741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cxnSp>
        <p:nvCxnSpPr>
          <p:cNvPr id="314" name="Connector: Elbow 313">
            <a:extLst>
              <a:ext uri="{FF2B5EF4-FFF2-40B4-BE49-F238E27FC236}">
                <a16:creationId xmlns:a16="http://schemas.microsoft.com/office/drawing/2014/main" id="{48BBF6F9-1CDC-DE45-FA85-F80364858974}"/>
              </a:ext>
            </a:extLst>
          </p:cNvPr>
          <p:cNvCxnSpPr>
            <a:cxnSpLocks/>
            <a:stCxn id="98" idx="3"/>
            <a:endCxn id="297" idx="1"/>
          </p:cNvCxnSpPr>
          <p:nvPr/>
        </p:nvCxnSpPr>
        <p:spPr>
          <a:xfrm flipV="1">
            <a:off x="9302635" y="2187463"/>
            <a:ext cx="6217448" cy="6432149"/>
          </a:xfrm>
          <a:prstGeom prst="bentConnector3">
            <a:avLst>
              <a:gd name="adj1" fmla="val 8829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7" name="Connector: Elbow 316">
            <a:extLst>
              <a:ext uri="{FF2B5EF4-FFF2-40B4-BE49-F238E27FC236}">
                <a16:creationId xmlns:a16="http://schemas.microsoft.com/office/drawing/2014/main" id="{162DAF75-6BE6-5B1D-92DF-A5CA0B4E9EC6}"/>
              </a:ext>
            </a:extLst>
          </p:cNvPr>
          <p:cNvCxnSpPr>
            <a:cxnSpLocks/>
            <a:stCxn id="85" idx="3"/>
            <a:endCxn id="136" idx="1"/>
          </p:cNvCxnSpPr>
          <p:nvPr/>
        </p:nvCxnSpPr>
        <p:spPr>
          <a:xfrm>
            <a:off x="9325616" y="10962398"/>
            <a:ext cx="6194467" cy="349400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8074CB2-11F5-CBAE-3313-2DD01B9BD7BF}"/>
              </a:ext>
            </a:extLst>
          </p:cNvPr>
          <p:cNvCxnSpPr>
            <a:stCxn id="134" idx="2"/>
            <a:endCxn id="135" idx="0"/>
          </p:cNvCxnSpPr>
          <p:nvPr/>
        </p:nvCxnSpPr>
        <p:spPr>
          <a:xfrm>
            <a:off x="16526661" y="4670214"/>
            <a:ext cx="0" cy="29261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Connector: Elbow 348">
            <a:extLst>
              <a:ext uri="{FF2B5EF4-FFF2-40B4-BE49-F238E27FC236}">
                <a16:creationId xmlns:a16="http://schemas.microsoft.com/office/drawing/2014/main" id="{CBDC0C99-9642-4AE0-DF03-4EC3F40B2DBA}"/>
              </a:ext>
            </a:extLst>
          </p:cNvPr>
          <p:cNvCxnSpPr>
            <a:cxnSpLocks/>
            <a:stCxn id="85" idx="3"/>
            <a:endCxn id="9" idx="2"/>
          </p:cNvCxnSpPr>
          <p:nvPr/>
        </p:nvCxnSpPr>
        <p:spPr>
          <a:xfrm flipV="1">
            <a:off x="9325616" y="10398435"/>
            <a:ext cx="1935212" cy="56396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09ADB3F4-E652-7346-82B2-768FF106AC9B}"/>
              </a:ext>
            </a:extLst>
          </p:cNvPr>
          <p:cNvCxnSpPr>
            <a:stCxn id="297" idx="3"/>
            <a:endCxn id="103" idx="3"/>
          </p:cNvCxnSpPr>
          <p:nvPr/>
        </p:nvCxnSpPr>
        <p:spPr>
          <a:xfrm flipH="1">
            <a:off x="17533238" y="2187463"/>
            <a:ext cx="1" cy="1539088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06E7CA2-2A60-F228-77AA-AE78BB07948B}"/>
              </a:ext>
            </a:extLst>
          </p:cNvPr>
          <p:cNvCxnSpPr>
            <a:stCxn id="2" idx="2"/>
            <a:endCxn id="83" idx="0"/>
          </p:cNvCxnSpPr>
          <p:nvPr/>
        </p:nvCxnSpPr>
        <p:spPr>
          <a:xfrm rot="5400000">
            <a:off x="7523765" y="731672"/>
            <a:ext cx="541083" cy="232868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9E4A6B3-DE47-E021-F9F8-13C399C8B69C}"/>
              </a:ext>
            </a:extLst>
          </p:cNvPr>
          <p:cNvCxnSpPr>
            <a:stCxn id="2" idx="2"/>
            <a:endCxn id="21" idx="0"/>
          </p:cNvCxnSpPr>
          <p:nvPr/>
        </p:nvCxnSpPr>
        <p:spPr>
          <a:xfrm rot="5400000">
            <a:off x="5882241" y="-909852"/>
            <a:ext cx="541083" cy="561173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4150B9D-D9ED-E7FB-6D13-58F9463B351E}"/>
              </a:ext>
            </a:extLst>
          </p:cNvPr>
          <p:cNvCxnSpPr>
            <a:stCxn id="2" idx="2"/>
            <a:endCxn id="22" idx="0"/>
          </p:cNvCxnSpPr>
          <p:nvPr/>
        </p:nvCxnSpPr>
        <p:spPr>
          <a:xfrm rot="16200000" flipH="1">
            <a:off x="10803968" y="-219845"/>
            <a:ext cx="541083" cy="423172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38B298A-1BA3-2F98-0F2C-CE690B1ADF5D}"/>
              </a:ext>
            </a:extLst>
          </p:cNvPr>
          <p:cNvCxnSpPr>
            <a:stCxn id="21" idx="2"/>
            <a:endCxn id="158" idx="0"/>
          </p:cNvCxnSpPr>
          <p:nvPr/>
        </p:nvCxnSpPr>
        <p:spPr>
          <a:xfrm rot="16200000" flipH="1">
            <a:off x="4705161" y="2268402"/>
            <a:ext cx="1910923" cy="462741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AE5403F-9AFC-FE7E-D4BC-7FF38DDA5530}"/>
              </a:ext>
            </a:extLst>
          </p:cNvPr>
          <p:cNvCxnSpPr>
            <a:stCxn id="83" idx="2"/>
            <a:endCxn id="158" idx="0"/>
          </p:cNvCxnSpPr>
          <p:nvPr/>
        </p:nvCxnSpPr>
        <p:spPr>
          <a:xfrm rot="16200000" flipH="1">
            <a:off x="6346685" y="3909926"/>
            <a:ext cx="1910923" cy="134436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BC1A235-BFE0-F5CB-99A1-DD8F5E7ED066}"/>
              </a:ext>
            </a:extLst>
          </p:cNvPr>
          <p:cNvCxnSpPr>
            <a:cxnSpLocks/>
            <a:stCxn id="20" idx="2"/>
            <a:endCxn id="158" idx="0"/>
          </p:cNvCxnSpPr>
          <p:nvPr/>
        </p:nvCxnSpPr>
        <p:spPr>
          <a:xfrm rot="5400000">
            <a:off x="7988209" y="3612770"/>
            <a:ext cx="1910923" cy="193868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98CD222-944F-64D8-CBAD-2C8895C52391}"/>
              </a:ext>
            </a:extLst>
          </p:cNvPr>
          <p:cNvCxnSpPr>
            <a:stCxn id="22" idx="2"/>
            <a:endCxn id="158" idx="0"/>
          </p:cNvCxnSpPr>
          <p:nvPr/>
        </p:nvCxnSpPr>
        <p:spPr>
          <a:xfrm rot="5400000">
            <a:off x="9626889" y="1974091"/>
            <a:ext cx="1910923" cy="521603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F1D8042-4144-224B-55C2-849B42CC9CDF}"/>
              </a:ext>
            </a:extLst>
          </p:cNvPr>
          <p:cNvCxnSpPr>
            <a:stCxn id="134" idx="3"/>
            <a:endCxn id="103" idx="3"/>
          </p:cNvCxnSpPr>
          <p:nvPr/>
        </p:nvCxnSpPr>
        <p:spPr>
          <a:xfrm flipH="1">
            <a:off x="17533238" y="3940168"/>
            <a:ext cx="1" cy="13638180"/>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8075374-B369-6E0D-8776-D3118A85AB3B}"/>
              </a:ext>
            </a:extLst>
          </p:cNvPr>
          <p:cNvCxnSpPr>
            <a:stCxn id="135" idx="3"/>
            <a:endCxn id="103" idx="3"/>
          </p:cNvCxnSpPr>
          <p:nvPr/>
        </p:nvCxnSpPr>
        <p:spPr>
          <a:xfrm flipH="1">
            <a:off x="17533238" y="5692873"/>
            <a:ext cx="1" cy="1188547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13E47CD4-AFA4-6B60-E65F-0840ECE3C934}"/>
              </a:ext>
            </a:extLst>
          </p:cNvPr>
          <p:cNvCxnSpPr>
            <a:stCxn id="235" idx="3"/>
            <a:endCxn id="103" idx="3"/>
          </p:cNvCxnSpPr>
          <p:nvPr/>
        </p:nvCxnSpPr>
        <p:spPr>
          <a:xfrm>
            <a:off x="17531763" y="7445578"/>
            <a:ext cx="1475" cy="10132770"/>
          </a:xfrm>
          <a:prstGeom prst="bentConnector3">
            <a:avLst>
              <a:gd name="adj1" fmla="val 155983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A01D496-FF4E-B6DA-727F-829C66A3AFFA}"/>
              </a:ext>
            </a:extLst>
          </p:cNvPr>
          <p:cNvCxnSpPr>
            <a:stCxn id="241" idx="3"/>
            <a:endCxn id="103" idx="3"/>
          </p:cNvCxnSpPr>
          <p:nvPr/>
        </p:nvCxnSpPr>
        <p:spPr>
          <a:xfrm>
            <a:off x="17531763" y="10950988"/>
            <a:ext cx="1475" cy="6627360"/>
          </a:xfrm>
          <a:prstGeom prst="bentConnector3">
            <a:avLst>
              <a:gd name="adj1" fmla="val 155983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54A5BA2-C9AC-5C27-3626-33B491950C40}"/>
              </a:ext>
            </a:extLst>
          </p:cNvPr>
          <p:cNvCxnSpPr>
            <a:stCxn id="137" idx="3"/>
            <a:endCxn id="103" idx="3"/>
          </p:cNvCxnSpPr>
          <p:nvPr/>
        </p:nvCxnSpPr>
        <p:spPr>
          <a:xfrm flipH="1">
            <a:off x="17533238" y="12703693"/>
            <a:ext cx="1" cy="487465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B868DE6-1F7E-F123-C274-353BAB1EAA35}"/>
              </a:ext>
            </a:extLst>
          </p:cNvPr>
          <p:cNvCxnSpPr>
            <a:stCxn id="136" idx="3"/>
            <a:endCxn id="103" idx="3"/>
          </p:cNvCxnSpPr>
          <p:nvPr/>
        </p:nvCxnSpPr>
        <p:spPr>
          <a:xfrm flipH="1">
            <a:off x="17533238" y="14456398"/>
            <a:ext cx="1" cy="3121950"/>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469B6175-94D7-0E0A-2669-820F17DCCA83}"/>
              </a:ext>
            </a:extLst>
          </p:cNvPr>
          <p:cNvSpPr/>
          <p:nvPr/>
        </p:nvSpPr>
        <p:spPr bwMode="auto">
          <a:xfrm>
            <a:off x="354894" y="11821426"/>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cxnSp>
        <p:nvCxnSpPr>
          <p:cNvPr id="67" name="Connector: Elbow 66">
            <a:extLst>
              <a:ext uri="{FF2B5EF4-FFF2-40B4-BE49-F238E27FC236}">
                <a16:creationId xmlns:a16="http://schemas.microsoft.com/office/drawing/2014/main" id="{7D234F7E-1CB5-C67C-25C5-1BF1E2DFB6E7}"/>
              </a:ext>
            </a:extLst>
          </p:cNvPr>
          <p:cNvCxnSpPr>
            <a:cxnSpLocks/>
            <a:stCxn id="14" idx="1"/>
            <a:endCxn id="66" idx="1"/>
          </p:cNvCxnSpPr>
          <p:nvPr/>
        </p:nvCxnSpPr>
        <p:spPr>
          <a:xfrm rot="10800000" flipV="1">
            <a:off x="354894" y="901846"/>
            <a:ext cx="406076" cy="11649626"/>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9318C88-4029-395E-23B5-5031F9E2C737}"/>
              </a:ext>
            </a:extLst>
          </p:cNvPr>
          <p:cNvCxnSpPr>
            <a:cxnSpLocks/>
            <a:stCxn id="66" idx="3"/>
            <a:endCxn id="158" idx="1"/>
          </p:cNvCxnSpPr>
          <p:nvPr/>
        </p:nvCxnSpPr>
        <p:spPr>
          <a:xfrm flipV="1">
            <a:off x="2366574" y="6267618"/>
            <a:ext cx="4279451" cy="628385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015B51F-1FAC-B262-EAAE-378C017147AB}"/>
              </a:ext>
            </a:extLst>
          </p:cNvPr>
          <p:cNvCxnSpPr>
            <a:stCxn id="85" idx="2"/>
            <a:endCxn id="7" idx="0"/>
          </p:cNvCxnSpPr>
          <p:nvPr/>
        </p:nvCxnSpPr>
        <p:spPr>
          <a:xfrm rot="5400000">
            <a:off x="5977115" y="10907028"/>
            <a:ext cx="1234780" cy="280561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A8A6AB56-C8CC-7190-379A-7D438316A945}"/>
              </a:ext>
            </a:extLst>
          </p:cNvPr>
          <p:cNvCxnSpPr>
            <a:stCxn id="85" idx="2"/>
            <a:endCxn id="8" idx="0"/>
          </p:cNvCxnSpPr>
          <p:nvPr/>
        </p:nvCxnSpPr>
        <p:spPr>
          <a:xfrm rot="5400000">
            <a:off x="7379921" y="12309834"/>
            <a:ext cx="1234780" cy="1270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61DBC5C-0D8D-360E-C8D2-74C693DA1AD3}"/>
              </a:ext>
            </a:extLst>
          </p:cNvPr>
          <p:cNvCxnSpPr>
            <a:stCxn id="85" idx="2"/>
            <a:endCxn id="87" idx="0"/>
          </p:cNvCxnSpPr>
          <p:nvPr/>
        </p:nvCxnSpPr>
        <p:spPr>
          <a:xfrm rot="16200000" flipH="1">
            <a:off x="8765190" y="10924565"/>
            <a:ext cx="1234780" cy="277053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D7752134-3BDF-E987-4324-9CE10173DD5F}"/>
              </a:ext>
            </a:extLst>
          </p:cNvPr>
          <p:cNvCxnSpPr>
            <a:cxnSpLocks/>
            <a:stCxn id="7" idx="2"/>
            <a:endCxn id="86" idx="0"/>
          </p:cNvCxnSpPr>
          <p:nvPr/>
        </p:nvCxnSpPr>
        <p:spPr>
          <a:xfrm rot="16200000" flipH="1">
            <a:off x="6144500" y="13434515"/>
            <a:ext cx="900011" cy="280561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3E8320F-2CEC-0725-C95B-AC5D2F809CF3}"/>
              </a:ext>
            </a:extLst>
          </p:cNvPr>
          <p:cNvCxnSpPr>
            <a:stCxn id="8" idx="2"/>
            <a:endCxn id="86" idx="0"/>
          </p:cNvCxnSpPr>
          <p:nvPr/>
        </p:nvCxnSpPr>
        <p:spPr>
          <a:xfrm>
            <a:off x="7997311" y="14387316"/>
            <a:ext cx="0" cy="90001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9E6DC353-59C6-D223-1A5F-2E3605A252A4}"/>
              </a:ext>
            </a:extLst>
          </p:cNvPr>
          <p:cNvCxnSpPr>
            <a:stCxn id="87" idx="2"/>
            <a:endCxn id="86" idx="0"/>
          </p:cNvCxnSpPr>
          <p:nvPr/>
        </p:nvCxnSpPr>
        <p:spPr>
          <a:xfrm rot="5400000">
            <a:off x="8932575" y="13452052"/>
            <a:ext cx="900011" cy="277053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1E94A8D9-30F4-A201-12F7-66AD25AECA53}"/>
              </a:ext>
            </a:extLst>
          </p:cNvPr>
          <p:cNvSpPr/>
          <p:nvPr/>
        </p:nvSpPr>
        <p:spPr bwMode="auto">
          <a:xfrm>
            <a:off x="15520083" y="846823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sp>
        <p:nvSpPr>
          <p:cNvPr id="120" name="Rectangle 119">
            <a:extLst>
              <a:ext uri="{FF2B5EF4-FFF2-40B4-BE49-F238E27FC236}">
                <a16:creationId xmlns:a16="http://schemas.microsoft.com/office/drawing/2014/main" id="{BE0420DA-E41A-5C7F-7BCE-7EFD34FFDFE8}"/>
              </a:ext>
            </a:extLst>
          </p:cNvPr>
          <p:cNvSpPr/>
          <p:nvPr/>
        </p:nvSpPr>
        <p:spPr bwMode="auto">
          <a:xfrm>
            <a:off x="15520083" y="1547905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cxnSp>
        <p:nvCxnSpPr>
          <p:cNvPr id="159" name="Connector: Elbow 158">
            <a:extLst>
              <a:ext uri="{FF2B5EF4-FFF2-40B4-BE49-F238E27FC236}">
                <a16:creationId xmlns:a16="http://schemas.microsoft.com/office/drawing/2014/main" id="{87C2AF1A-B9C1-48BF-872D-070913FF9966}"/>
              </a:ext>
            </a:extLst>
          </p:cNvPr>
          <p:cNvCxnSpPr>
            <a:cxnSpLocks/>
            <a:stCxn id="87" idx="3"/>
            <a:endCxn id="9" idx="3"/>
          </p:cNvCxnSpPr>
          <p:nvPr/>
        </p:nvCxnSpPr>
        <p:spPr>
          <a:xfrm flipV="1">
            <a:off x="12090463" y="9668389"/>
            <a:ext cx="498670" cy="3988881"/>
          </a:xfrm>
          <a:prstGeom prst="bentConnector3">
            <a:avLst>
              <a:gd name="adj1" fmla="val 14584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ED88E5C9-BCD8-6016-2E4F-0F2CD88DA466}"/>
              </a:ext>
            </a:extLst>
          </p:cNvPr>
          <p:cNvCxnSpPr>
            <a:cxnSpLocks/>
            <a:stCxn id="87" idx="3"/>
            <a:endCxn id="120" idx="1"/>
          </p:cNvCxnSpPr>
          <p:nvPr/>
        </p:nvCxnSpPr>
        <p:spPr>
          <a:xfrm>
            <a:off x="12090463" y="13657270"/>
            <a:ext cx="3429620" cy="255183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D1CF5E79-1C7D-8AB8-E817-9B15CDDE0296}"/>
              </a:ext>
            </a:extLst>
          </p:cNvPr>
          <p:cNvCxnSpPr>
            <a:stCxn id="158" idx="3"/>
            <a:endCxn id="9" idx="0"/>
          </p:cNvCxnSpPr>
          <p:nvPr/>
        </p:nvCxnSpPr>
        <p:spPr>
          <a:xfrm>
            <a:off x="9302635" y="6267618"/>
            <a:ext cx="1958193" cy="267072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B3FD1536-0C4F-756C-A7EB-F619DB57A029}"/>
              </a:ext>
            </a:extLst>
          </p:cNvPr>
          <p:cNvCxnSpPr>
            <a:stCxn id="87" idx="3"/>
            <a:endCxn id="136" idx="1"/>
          </p:cNvCxnSpPr>
          <p:nvPr/>
        </p:nvCxnSpPr>
        <p:spPr>
          <a:xfrm>
            <a:off x="12090463" y="13657270"/>
            <a:ext cx="3429620" cy="79912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00737F28-0A9E-CCF5-54B9-79104EF1E32C}"/>
              </a:ext>
            </a:extLst>
          </p:cNvPr>
          <p:cNvCxnSpPr>
            <a:cxnSpLocks/>
            <a:stCxn id="158" idx="3"/>
            <a:endCxn id="119" idx="1"/>
          </p:cNvCxnSpPr>
          <p:nvPr/>
        </p:nvCxnSpPr>
        <p:spPr>
          <a:xfrm>
            <a:off x="9302635" y="6267618"/>
            <a:ext cx="6217448" cy="2930665"/>
          </a:xfrm>
          <a:prstGeom prst="bentConnector3">
            <a:avLst>
              <a:gd name="adj1" fmla="val 7543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A3C1D63C-4499-E163-91EE-A83CDD149B2F}"/>
              </a:ext>
            </a:extLst>
          </p:cNvPr>
          <p:cNvCxnSpPr>
            <a:cxnSpLocks/>
            <a:stCxn id="135" idx="2"/>
            <a:endCxn id="235" idx="0"/>
          </p:cNvCxnSpPr>
          <p:nvPr/>
        </p:nvCxnSpPr>
        <p:spPr>
          <a:xfrm flipH="1">
            <a:off x="16525923" y="6422919"/>
            <a:ext cx="738" cy="29261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F75EAE9B-3247-9DA7-8088-50333F582DBF}"/>
              </a:ext>
            </a:extLst>
          </p:cNvPr>
          <p:cNvCxnSpPr>
            <a:cxnSpLocks/>
            <a:stCxn id="119" idx="3"/>
            <a:endCxn id="103" idx="3"/>
          </p:cNvCxnSpPr>
          <p:nvPr/>
        </p:nvCxnSpPr>
        <p:spPr>
          <a:xfrm flipH="1">
            <a:off x="17533238" y="9198283"/>
            <a:ext cx="1" cy="838006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3520F6F-E714-7058-579D-3AE2317DED08}"/>
              </a:ext>
            </a:extLst>
          </p:cNvPr>
          <p:cNvCxnSpPr>
            <a:cxnSpLocks/>
            <a:stCxn id="120" idx="3"/>
          </p:cNvCxnSpPr>
          <p:nvPr/>
        </p:nvCxnSpPr>
        <p:spPr>
          <a:xfrm>
            <a:off x="17533239" y="16209102"/>
            <a:ext cx="240411"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72768"/>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43C0290-538E-41BD-83F5-B426B99DA994}"/>
</file>

<file path=customXml/itemProps3.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1692</Words>
  <Application>Microsoft Office PowerPoint</Application>
  <PresentationFormat>Custom</PresentationFormat>
  <Paragraphs>289</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Microsoft D365 template</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Lindsay Friddle</cp:lastModifiedBy>
  <cp:revision>3</cp:revision>
  <dcterms:created xsi:type="dcterms:W3CDTF">2023-01-31T20:25:49Z</dcterms:created>
  <dcterms:modified xsi:type="dcterms:W3CDTF">2023-04-19T15:10:25Z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